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9" r:id="rId15"/>
    <p:sldId id="280" r:id="rId16"/>
    <p:sldId id="272" r:id="rId17"/>
    <p:sldId id="281" r:id="rId18"/>
    <p:sldId id="282" r:id="rId19"/>
    <p:sldId id="273" r:id="rId20"/>
    <p:sldId id="283" r:id="rId21"/>
    <p:sldId id="284" r:id="rId22"/>
    <p:sldId id="274" r:id="rId23"/>
    <p:sldId id="285" r:id="rId24"/>
    <p:sldId id="286" r:id="rId25"/>
    <p:sldId id="278" r:id="rId26"/>
    <p:sldId id="287" r:id="rId27"/>
    <p:sldId id="288" r:id="rId28"/>
    <p:sldId id="290" r:id="rId29"/>
    <p:sldId id="294" r:id="rId30"/>
    <p:sldId id="295" r:id="rId31"/>
    <p:sldId id="258" r:id="rId32"/>
    <p:sldId id="296" r:id="rId33"/>
    <p:sldId id="297" r:id="rId34"/>
    <p:sldId id="257" r:id="rId35"/>
    <p:sldId id="298" r:id="rId36"/>
    <p:sldId id="299" r:id="rId37"/>
    <p:sldId id="291" r:id="rId38"/>
    <p:sldId id="300" r:id="rId39"/>
    <p:sldId id="301" r:id="rId40"/>
    <p:sldId id="292" r:id="rId41"/>
    <p:sldId id="293" r:id="rId42"/>
    <p:sldId id="302" r:id="rId43"/>
    <p:sldId id="277" r:id="rId44"/>
  </p:sldIdLst>
  <p:sldSz cx="10287000" cy="18288000"/>
  <p:notesSz cx="18288000" cy="10287000"/>
  <p:custDataLst>
    <p:tags r:id="rId4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D4E"/>
    <a:srgbClr val="4F2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10"/>
  </p:normalViewPr>
  <p:slideViewPr>
    <p:cSldViewPr snapToGrid="0" snapToObjects="1">
      <p:cViewPr>
        <p:scale>
          <a:sx n="33" d="100"/>
          <a:sy n="33" d="100"/>
        </p:scale>
        <p:origin x="2418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21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22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37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74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8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52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5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21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34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9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69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4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34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3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9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4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5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10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2.png"/><Relationship Id="rId3" Type="http://schemas.openxmlformats.org/officeDocument/2006/relationships/audio" Target="../media/media1.mp3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1.svg"/><Relationship Id="rId2" Type="http://schemas.microsoft.com/office/2007/relationships/media" Target="../media/media1.mp3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svg"/><Relationship Id="rId1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9.svg"/><Relationship Id="rId12" Type="http://schemas.openxmlformats.org/officeDocument/2006/relationships/image" Target="../media/image15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6.svg"/><Relationship Id="rId1" Type="http://schemas.openxmlformats.org/officeDocument/2006/relationships/tags" Target="../tags/tag11.xml"/><Relationship Id="rId6" Type="http://schemas.openxmlformats.org/officeDocument/2006/relationships/image" Target="../media/image78.png"/><Relationship Id="rId11" Type="http://schemas.openxmlformats.org/officeDocument/2006/relationships/image" Target="../media/image152.svg"/><Relationship Id="rId5" Type="http://schemas.openxmlformats.org/officeDocument/2006/relationships/image" Target="../media/image77.svg"/><Relationship Id="rId15" Type="http://schemas.openxmlformats.org/officeDocument/2006/relationships/image" Target="../media/image53.png"/><Relationship Id="rId10" Type="http://schemas.openxmlformats.org/officeDocument/2006/relationships/image" Target="../media/image151.png"/><Relationship Id="rId4" Type="http://schemas.openxmlformats.org/officeDocument/2006/relationships/image" Target="../media/image55.png"/><Relationship Id="rId9" Type="http://schemas.openxmlformats.org/officeDocument/2006/relationships/image" Target="../media/image150.svg"/><Relationship Id="rId1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8.svg"/><Relationship Id="rId12" Type="http://schemas.openxmlformats.org/officeDocument/2006/relationships/slide" Target="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57.png"/><Relationship Id="rId11" Type="http://schemas.openxmlformats.org/officeDocument/2006/relationships/image" Target="../media/image162.svg"/><Relationship Id="rId5" Type="http://schemas.openxmlformats.org/officeDocument/2006/relationships/image" Target="../media/image156.sv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svg"/><Relationship Id="rId14" Type="http://schemas.openxmlformats.org/officeDocument/2006/relationships/image" Target="../media/image1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6.svg"/><Relationship Id="rId12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65.png"/><Relationship Id="rId11" Type="http://schemas.openxmlformats.org/officeDocument/2006/relationships/image" Target="../media/image169.svg"/><Relationship Id="rId5" Type="http://schemas.openxmlformats.org/officeDocument/2006/relationships/image" Target="../media/image164.sv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14" Type="http://schemas.openxmlformats.org/officeDocument/2006/relationships/image" Target="../media/image17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slide" Target="slide14.xml"/><Relationship Id="rId18" Type="http://schemas.openxmlformats.org/officeDocument/2006/relationships/image" Target="../media/image182.png"/><Relationship Id="rId26" Type="http://schemas.openxmlformats.org/officeDocument/2006/relationships/image" Target="../media/image122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85.svg"/><Relationship Id="rId7" Type="http://schemas.openxmlformats.org/officeDocument/2006/relationships/image" Target="../media/image173.svg"/><Relationship Id="rId12" Type="http://schemas.openxmlformats.org/officeDocument/2006/relationships/image" Target="../media/image177.svg"/><Relationship Id="rId17" Type="http://schemas.openxmlformats.org/officeDocument/2006/relationships/image" Target="../media/image181.svg"/><Relationship Id="rId25" Type="http://schemas.openxmlformats.org/officeDocument/2006/relationships/slide" Target="slide16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tags" Target="../tags/tag14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24" Type="http://schemas.openxmlformats.org/officeDocument/2006/relationships/image" Target="../media/image186.svg"/><Relationship Id="rId5" Type="http://schemas.openxmlformats.org/officeDocument/2006/relationships/image" Target="../media/image171.svg"/><Relationship Id="rId15" Type="http://schemas.openxmlformats.org/officeDocument/2006/relationships/image" Target="../media/image179.svg"/><Relationship Id="rId23" Type="http://schemas.openxmlformats.org/officeDocument/2006/relationships/image" Target="../media/image92.png"/><Relationship Id="rId10" Type="http://schemas.openxmlformats.org/officeDocument/2006/relationships/slide" Target="slide15.xml"/><Relationship Id="rId19" Type="http://schemas.openxmlformats.org/officeDocument/2006/relationships/image" Target="../media/image183.svg"/><Relationship Id="rId4" Type="http://schemas.openxmlformats.org/officeDocument/2006/relationships/image" Target="../media/image163.png"/><Relationship Id="rId9" Type="http://schemas.openxmlformats.org/officeDocument/2006/relationships/image" Target="../media/image175.svg"/><Relationship Id="rId14" Type="http://schemas.openxmlformats.org/officeDocument/2006/relationships/image" Target="../media/image178.png"/><Relationship Id="rId22" Type="http://schemas.openxmlformats.org/officeDocument/2006/relationships/slide" Target="slide12.xml"/><Relationship Id="rId27" Type="http://schemas.openxmlformats.org/officeDocument/2006/relationships/image" Target="../media/image18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89.png"/><Relationship Id="rId7" Type="http://schemas.openxmlformats.org/officeDocument/2006/relationships/image" Target="../media/image173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2.png"/><Relationship Id="rId20" Type="http://schemas.openxmlformats.org/officeDocument/2006/relationships/image" Target="../media/image188.png"/><Relationship Id="rId1" Type="http://schemas.openxmlformats.org/officeDocument/2006/relationships/tags" Target="../tags/tag15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1.pn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23" Type="http://schemas.openxmlformats.org/officeDocument/2006/relationships/slide" Target="slide16.xml"/><Relationship Id="rId10" Type="http://schemas.openxmlformats.org/officeDocument/2006/relationships/image" Target="../media/image176.png"/><Relationship Id="rId19" Type="http://schemas.openxmlformats.org/officeDocument/2006/relationships/image" Target="../media/image185.svg"/><Relationship Id="rId4" Type="http://schemas.openxmlformats.org/officeDocument/2006/relationships/image" Target="../media/image163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Relationship Id="rId22" Type="http://schemas.openxmlformats.org/officeDocument/2006/relationships/image" Target="../media/image19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svg"/><Relationship Id="rId18" Type="http://schemas.openxmlformats.org/officeDocument/2006/relationships/image" Target="../media/image184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94.png"/><Relationship Id="rId7" Type="http://schemas.openxmlformats.org/officeDocument/2006/relationships/image" Target="../media/image173.svg"/><Relationship Id="rId12" Type="http://schemas.openxmlformats.org/officeDocument/2006/relationships/image" Target="../media/image178.png"/><Relationship Id="rId17" Type="http://schemas.openxmlformats.org/officeDocument/2006/relationships/image" Target="../media/image183.svg"/><Relationship Id="rId25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2.png"/><Relationship Id="rId20" Type="http://schemas.openxmlformats.org/officeDocument/2006/relationships/image" Target="../media/image193.png"/><Relationship Id="rId1" Type="http://schemas.openxmlformats.org/officeDocument/2006/relationships/tags" Target="../tags/tag16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6.pn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23" Type="http://schemas.openxmlformats.org/officeDocument/2006/relationships/slide" Target="slide13.xml"/><Relationship Id="rId10" Type="http://schemas.openxmlformats.org/officeDocument/2006/relationships/image" Target="../media/image176.png"/><Relationship Id="rId19" Type="http://schemas.openxmlformats.org/officeDocument/2006/relationships/image" Target="../media/image185.svg"/><Relationship Id="rId4" Type="http://schemas.openxmlformats.org/officeDocument/2006/relationships/image" Target="../media/image163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Relationship Id="rId22" Type="http://schemas.openxmlformats.org/officeDocument/2006/relationships/image" Target="../media/image19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slide" Target="slide17.xml"/><Relationship Id="rId18" Type="http://schemas.openxmlformats.org/officeDocument/2006/relationships/image" Target="../media/image204.png"/><Relationship Id="rId26" Type="http://schemas.openxmlformats.org/officeDocument/2006/relationships/image" Target="../media/image122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207.svg"/><Relationship Id="rId7" Type="http://schemas.openxmlformats.org/officeDocument/2006/relationships/image" Target="../media/image173.svg"/><Relationship Id="rId12" Type="http://schemas.openxmlformats.org/officeDocument/2006/relationships/image" Target="../media/image177.svg"/><Relationship Id="rId17" Type="http://schemas.openxmlformats.org/officeDocument/2006/relationships/image" Target="../media/image203.svg"/><Relationship Id="rId25" Type="http://schemas.openxmlformats.org/officeDocument/2006/relationships/slide" Target="slide19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tags" Target="../tags/tag17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24" Type="http://schemas.openxmlformats.org/officeDocument/2006/relationships/image" Target="../media/image146.svg"/><Relationship Id="rId5" Type="http://schemas.openxmlformats.org/officeDocument/2006/relationships/image" Target="../media/image171.svg"/><Relationship Id="rId15" Type="http://schemas.openxmlformats.org/officeDocument/2006/relationships/image" Target="../media/image201.svg"/><Relationship Id="rId23" Type="http://schemas.openxmlformats.org/officeDocument/2006/relationships/image" Target="../media/image53.png"/><Relationship Id="rId10" Type="http://schemas.openxmlformats.org/officeDocument/2006/relationships/slide" Target="slide18.xml"/><Relationship Id="rId19" Type="http://schemas.openxmlformats.org/officeDocument/2006/relationships/image" Target="../media/image205.svg"/><Relationship Id="rId4" Type="http://schemas.openxmlformats.org/officeDocument/2006/relationships/image" Target="../media/image163.png"/><Relationship Id="rId9" Type="http://schemas.openxmlformats.org/officeDocument/2006/relationships/image" Target="../media/image199.svg"/><Relationship Id="rId14" Type="http://schemas.openxmlformats.org/officeDocument/2006/relationships/image" Target="../media/image200.png"/><Relationship Id="rId22" Type="http://schemas.openxmlformats.org/officeDocument/2006/relationships/slide" Target="slide13.xml"/><Relationship Id="rId27" Type="http://schemas.openxmlformats.org/officeDocument/2006/relationships/image" Target="../media/image18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1.svg"/><Relationship Id="rId18" Type="http://schemas.openxmlformats.org/officeDocument/2006/relationships/image" Target="../media/image206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89.png"/><Relationship Id="rId7" Type="http://schemas.openxmlformats.org/officeDocument/2006/relationships/image" Target="../media/image173.svg"/><Relationship Id="rId12" Type="http://schemas.openxmlformats.org/officeDocument/2006/relationships/image" Target="../media/image200.png"/><Relationship Id="rId17" Type="http://schemas.openxmlformats.org/officeDocument/2006/relationships/image" Target="../media/image205.svg"/><Relationship Id="rId25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4.png"/><Relationship Id="rId20" Type="http://schemas.openxmlformats.org/officeDocument/2006/relationships/image" Target="../media/image188.png"/><Relationship Id="rId1" Type="http://schemas.openxmlformats.org/officeDocument/2006/relationships/tags" Target="../tags/tag18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1.png"/><Relationship Id="rId5" Type="http://schemas.openxmlformats.org/officeDocument/2006/relationships/image" Target="../media/image171.svg"/><Relationship Id="rId15" Type="http://schemas.openxmlformats.org/officeDocument/2006/relationships/image" Target="../media/image203.svg"/><Relationship Id="rId23" Type="http://schemas.openxmlformats.org/officeDocument/2006/relationships/slide" Target="slide19.xml"/><Relationship Id="rId10" Type="http://schemas.openxmlformats.org/officeDocument/2006/relationships/image" Target="../media/image176.png"/><Relationship Id="rId19" Type="http://schemas.openxmlformats.org/officeDocument/2006/relationships/image" Target="../media/image207.svg"/><Relationship Id="rId4" Type="http://schemas.openxmlformats.org/officeDocument/2006/relationships/image" Target="../media/image163.png"/><Relationship Id="rId9" Type="http://schemas.openxmlformats.org/officeDocument/2006/relationships/image" Target="../media/image199.svg"/><Relationship Id="rId14" Type="http://schemas.openxmlformats.org/officeDocument/2006/relationships/image" Target="../media/image202.png"/><Relationship Id="rId22" Type="http://schemas.openxmlformats.org/officeDocument/2006/relationships/image" Target="../media/image19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1.svg"/><Relationship Id="rId18" Type="http://schemas.openxmlformats.org/officeDocument/2006/relationships/image" Target="../media/image206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94.png"/><Relationship Id="rId7" Type="http://schemas.openxmlformats.org/officeDocument/2006/relationships/image" Target="../media/image173.svg"/><Relationship Id="rId12" Type="http://schemas.openxmlformats.org/officeDocument/2006/relationships/image" Target="../media/image200.png"/><Relationship Id="rId17" Type="http://schemas.openxmlformats.org/officeDocument/2006/relationships/image" Target="../media/image205.svg"/><Relationship Id="rId25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4.png"/><Relationship Id="rId20" Type="http://schemas.openxmlformats.org/officeDocument/2006/relationships/image" Target="../media/image193.png"/><Relationship Id="rId1" Type="http://schemas.openxmlformats.org/officeDocument/2006/relationships/tags" Target="../tags/tag19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6.png"/><Relationship Id="rId5" Type="http://schemas.openxmlformats.org/officeDocument/2006/relationships/image" Target="../media/image171.svg"/><Relationship Id="rId15" Type="http://schemas.openxmlformats.org/officeDocument/2006/relationships/image" Target="../media/image203.svg"/><Relationship Id="rId23" Type="http://schemas.openxmlformats.org/officeDocument/2006/relationships/slide" Target="slide16.xml"/><Relationship Id="rId10" Type="http://schemas.openxmlformats.org/officeDocument/2006/relationships/image" Target="../media/image176.png"/><Relationship Id="rId19" Type="http://schemas.openxmlformats.org/officeDocument/2006/relationships/image" Target="../media/image207.svg"/><Relationship Id="rId4" Type="http://schemas.openxmlformats.org/officeDocument/2006/relationships/image" Target="../media/image163.png"/><Relationship Id="rId9" Type="http://schemas.openxmlformats.org/officeDocument/2006/relationships/image" Target="../media/image199.svg"/><Relationship Id="rId14" Type="http://schemas.openxmlformats.org/officeDocument/2006/relationships/image" Target="../media/image202.png"/><Relationship Id="rId22" Type="http://schemas.openxmlformats.org/officeDocument/2006/relationships/image" Target="../media/image19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slide" Target="slide21.xml"/><Relationship Id="rId18" Type="http://schemas.openxmlformats.org/officeDocument/2006/relationships/image" Target="../media/image214.png"/><Relationship Id="rId26" Type="http://schemas.openxmlformats.org/officeDocument/2006/relationships/image" Target="../media/image146.sv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217.svg"/><Relationship Id="rId7" Type="http://schemas.openxmlformats.org/officeDocument/2006/relationships/image" Target="../media/image173.svg"/><Relationship Id="rId12" Type="http://schemas.openxmlformats.org/officeDocument/2006/relationships/image" Target="../media/image211.svg"/><Relationship Id="rId17" Type="http://schemas.openxmlformats.org/officeDocument/2006/relationships/image" Target="../media/image213.svg"/><Relationship Id="rId25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29" Type="http://schemas.openxmlformats.org/officeDocument/2006/relationships/image" Target="../media/image220.svg"/><Relationship Id="rId1" Type="http://schemas.openxmlformats.org/officeDocument/2006/relationships/tags" Target="../tags/tag20.xml"/><Relationship Id="rId6" Type="http://schemas.openxmlformats.org/officeDocument/2006/relationships/image" Target="../media/image172.png"/><Relationship Id="rId11" Type="http://schemas.openxmlformats.org/officeDocument/2006/relationships/image" Target="../media/image210.png"/><Relationship Id="rId24" Type="http://schemas.openxmlformats.org/officeDocument/2006/relationships/slide" Target="slide16.xml"/><Relationship Id="rId5" Type="http://schemas.openxmlformats.org/officeDocument/2006/relationships/image" Target="../media/image171.svg"/><Relationship Id="rId15" Type="http://schemas.openxmlformats.org/officeDocument/2006/relationships/image" Target="../media/image177.svg"/><Relationship Id="rId23" Type="http://schemas.openxmlformats.org/officeDocument/2006/relationships/image" Target="../media/image219.svg"/><Relationship Id="rId28" Type="http://schemas.openxmlformats.org/officeDocument/2006/relationships/image" Target="../media/image122.png"/><Relationship Id="rId10" Type="http://schemas.openxmlformats.org/officeDocument/2006/relationships/slide" Target="slide20.xml"/><Relationship Id="rId19" Type="http://schemas.openxmlformats.org/officeDocument/2006/relationships/image" Target="../media/image215.svg"/><Relationship Id="rId4" Type="http://schemas.openxmlformats.org/officeDocument/2006/relationships/image" Target="../media/image163.png"/><Relationship Id="rId9" Type="http://schemas.openxmlformats.org/officeDocument/2006/relationships/image" Target="../media/image209.svg"/><Relationship Id="rId14" Type="http://schemas.openxmlformats.org/officeDocument/2006/relationships/image" Target="../media/image176.png"/><Relationship Id="rId22" Type="http://schemas.openxmlformats.org/officeDocument/2006/relationships/image" Target="../media/image218.png"/><Relationship Id="rId27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26" Type="http://schemas.openxmlformats.org/officeDocument/2006/relationships/image" Target="../media/image2.svg"/><Relationship Id="rId3" Type="http://schemas.openxmlformats.org/officeDocument/2006/relationships/notesSlide" Target="../notesSlides/notesSlide2.xml"/><Relationship Id="rId21" Type="http://schemas.openxmlformats.org/officeDocument/2006/relationships/slide" Target="slide12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slide" Target="slide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7.svg"/><Relationship Id="rId20" Type="http://schemas.openxmlformats.org/officeDocument/2006/relationships/image" Target="../media/image29.png"/><Relationship Id="rId29" Type="http://schemas.openxmlformats.org/officeDocument/2006/relationships/slide" Target="slide1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23" Type="http://schemas.openxmlformats.org/officeDocument/2006/relationships/slide" Target="slide43.xml"/><Relationship Id="rId28" Type="http://schemas.openxmlformats.org/officeDocument/2006/relationships/image" Target="../media/image33.svg"/><Relationship Id="rId10" Type="http://schemas.openxmlformats.org/officeDocument/2006/relationships/image" Target="../media/image21.svg"/><Relationship Id="rId19" Type="http://schemas.openxmlformats.org/officeDocument/2006/relationships/slide" Target="slide4.xml"/><Relationship Id="rId31" Type="http://schemas.openxmlformats.org/officeDocument/2006/relationships/image" Target="../media/image35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77.svg"/><Relationship Id="rId18" Type="http://schemas.openxmlformats.org/officeDocument/2006/relationships/image" Target="../media/image216.png"/><Relationship Id="rId26" Type="http://schemas.openxmlformats.org/officeDocument/2006/relationships/image" Target="../media/image191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219.svg"/><Relationship Id="rId7" Type="http://schemas.openxmlformats.org/officeDocument/2006/relationships/image" Target="../media/image173.svg"/><Relationship Id="rId12" Type="http://schemas.openxmlformats.org/officeDocument/2006/relationships/image" Target="../media/image176.png"/><Relationship Id="rId17" Type="http://schemas.openxmlformats.org/officeDocument/2006/relationships/image" Target="../media/image215.svg"/><Relationship Id="rId25" Type="http://schemas.openxmlformats.org/officeDocument/2006/relationships/slide" Target="slide22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tags" Target="../tags/tag21.xml"/><Relationship Id="rId6" Type="http://schemas.openxmlformats.org/officeDocument/2006/relationships/image" Target="../media/image172.png"/><Relationship Id="rId11" Type="http://schemas.openxmlformats.org/officeDocument/2006/relationships/image" Target="../media/image211.svg"/><Relationship Id="rId24" Type="http://schemas.openxmlformats.org/officeDocument/2006/relationships/image" Target="../media/image190.svg"/><Relationship Id="rId5" Type="http://schemas.openxmlformats.org/officeDocument/2006/relationships/image" Target="../media/image171.svg"/><Relationship Id="rId15" Type="http://schemas.openxmlformats.org/officeDocument/2006/relationships/image" Target="../media/image213.svg"/><Relationship Id="rId23" Type="http://schemas.openxmlformats.org/officeDocument/2006/relationships/image" Target="../media/image189.png"/><Relationship Id="rId10" Type="http://schemas.openxmlformats.org/officeDocument/2006/relationships/image" Target="../media/image210.png"/><Relationship Id="rId19" Type="http://schemas.openxmlformats.org/officeDocument/2006/relationships/image" Target="../media/image217.svg"/><Relationship Id="rId4" Type="http://schemas.openxmlformats.org/officeDocument/2006/relationships/image" Target="../media/image163.png"/><Relationship Id="rId9" Type="http://schemas.openxmlformats.org/officeDocument/2006/relationships/image" Target="../media/image209.svg"/><Relationship Id="rId14" Type="http://schemas.openxmlformats.org/officeDocument/2006/relationships/image" Target="../media/image212.png"/><Relationship Id="rId22" Type="http://schemas.openxmlformats.org/officeDocument/2006/relationships/image" Target="../media/image188.png"/><Relationship Id="rId27" Type="http://schemas.openxmlformats.org/officeDocument/2006/relationships/image" Target="../media/image19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77.svg"/><Relationship Id="rId18" Type="http://schemas.openxmlformats.org/officeDocument/2006/relationships/image" Target="../media/image216.png"/><Relationship Id="rId26" Type="http://schemas.openxmlformats.org/officeDocument/2006/relationships/image" Target="../media/image196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219.svg"/><Relationship Id="rId7" Type="http://schemas.openxmlformats.org/officeDocument/2006/relationships/image" Target="../media/image173.svg"/><Relationship Id="rId12" Type="http://schemas.openxmlformats.org/officeDocument/2006/relationships/image" Target="../media/image176.png"/><Relationship Id="rId17" Type="http://schemas.openxmlformats.org/officeDocument/2006/relationships/image" Target="../media/image215.svg"/><Relationship Id="rId25" Type="http://schemas.openxmlformats.org/officeDocument/2006/relationships/slide" Target="slide19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tags" Target="../tags/tag22.xml"/><Relationship Id="rId6" Type="http://schemas.openxmlformats.org/officeDocument/2006/relationships/image" Target="../media/image172.png"/><Relationship Id="rId11" Type="http://schemas.openxmlformats.org/officeDocument/2006/relationships/image" Target="../media/image211.svg"/><Relationship Id="rId24" Type="http://schemas.openxmlformats.org/officeDocument/2006/relationships/image" Target="../media/image195.svg"/><Relationship Id="rId5" Type="http://schemas.openxmlformats.org/officeDocument/2006/relationships/image" Target="../media/image171.svg"/><Relationship Id="rId15" Type="http://schemas.openxmlformats.org/officeDocument/2006/relationships/image" Target="../media/image213.svg"/><Relationship Id="rId23" Type="http://schemas.openxmlformats.org/officeDocument/2006/relationships/image" Target="../media/image194.png"/><Relationship Id="rId10" Type="http://schemas.openxmlformats.org/officeDocument/2006/relationships/image" Target="../media/image210.png"/><Relationship Id="rId19" Type="http://schemas.openxmlformats.org/officeDocument/2006/relationships/image" Target="../media/image217.svg"/><Relationship Id="rId4" Type="http://schemas.openxmlformats.org/officeDocument/2006/relationships/image" Target="../media/image163.png"/><Relationship Id="rId9" Type="http://schemas.openxmlformats.org/officeDocument/2006/relationships/image" Target="../media/image209.svg"/><Relationship Id="rId14" Type="http://schemas.openxmlformats.org/officeDocument/2006/relationships/image" Target="../media/image212.png"/><Relationship Id="rId22" Type="http://schemas.openxmlformats.org/officeDocument/2006/relationships/image" Target="../media/image193.png"/><Relationship Id="rId27" Type="http://schemas.openxmlformats.org/officeDocument/2006/relationships/image" Target="../media/image19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225.png"/><Relationship Id="rId26" Type="http://schemas.openxmlformats.org/officeDocument/2006/relationships/image" Target="../media/image186.sv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228.svg"/><Relationship Id="rId7" Type="http://schemas.openxmlformats.org/officeDocument/2006/relationships/image" Target="../media/image171.svg"/><Relationship Id="rId12" Type="http://schemas.openxmlformats.org/officeDocument/2006/relationships/slide" Target="slide24.xml"/><Relationship Id="rId17" Type="http://schemas.openxmlformats.org/officeDocument/2006/relationships/image" Target="../media/image224.svg"/><Relationship Id="rId25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20.svg"/><Relationship Id="rId1" Type="http://schemas.openxmlformats.org/officeDocument/2006/relationships/tags" Target="../tags/tag23.xml"/><Relationship Id="rId6" Type="http://schemas.openxmlformats.org/officeDocument/2006/relationships/image" Target="../media/image163.png"/><Relationship Id="rId11" Type="http://schemas.openxmlformats.org/officeDocument/2006/relationships/image" Target="../media/image222.svg"/><Relationship Id="rId24" Type="http://schemas.openxmlformats.org/officeDocument/2006/relationships/slide" Target="slide19.xml"/><Relationship Id="rId5" Type="http://schemas.openxmlformats.org/officeDocument/2006/relationships/image" Target="../media/image215.svg"/><Relationship Id="rId15" Type="http://schemas.openxmlformats.org/officeDocument/2006/relationships/slide" Target="slide23.xml"/><Relationship Id="rId23" Type="http://schemas.openxmlformats.org/officeDocument/2006/relationships/image" Target="../media/image230.svg"/><Relationship Id="rId28" Type="http://schemas.openxmlformats.org/officeDocument/2006/relationships/image" Target="../media/image122.png"/><Relationship Id="rId10" Type="http://schemas.openxmlformats.org/officeDocument/2006/relationships/image" Target="../media/image221.png"/><Relationship Id="rId19" Type="http://schemas.openxmlformats.org/officeDocument/2006/relationships/image" Target="../media/image226.svg"/><Relationship Id="rId4" Type="http://schemas.openxmlformats.org/officeDocument/2006/relationships/image" Target="../media/image214.png"/><Relationship Id="rId9" Type="http://schemas.openxmlformats.org/officeDocument/2006/relationships/image" Target="../media/image173.svg"/><Relationship Id="rId14" Type="http://schemas.openxmlformats.org/officeDocument/2006/relationships/image" Target="../media/image177.svg"/><Relationship Id="rId22" Type="http://schemas.openxmlformats.org/officeDocument/2006/relationships/image" Target="../media/image229.png"/><Relationship Id="rId27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svg"/><Relationship Id="rId18" Type="http://schemas.openxmlformats.org/officeDocument/2006/relationships/image" Target="../media/image227.png"/><Relationship Id="rId26" Type="http://schemas.openxmlformats.org/officeDocument/2006/relationships/image" Target="../media/image191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230.svg"/><Relationship Id="rId7" Type="http://schemas.openxmlformats.org/officeDocument/2006/relationships/image" Target="../media/image171.svg"/><Relationship Id="rId12" Type="http://schemas.openxmlformats.org/officeDocument/2006/relationships/image" Target="../media/image176.png"/><Relationship Id="rId17" Type="http://schemas.openxmlformats.org/officeDocument/2006/relationships/image" Target="../media/image226.svg"/><Relationship Id="rId25" Type="http://schemas.openxmlformats.org/officeDocument/2006/relationships/slide" Target="slide2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tags" Target="../tags/tag24.xml"/><Relationship Id="rId6" Type="http://schemas.openxmlformats.org/officeDocument/2006/relationships/image" Target="../media/image163.png"/><Relationship Id="rId11" Type="http://schemas.openxmlformats.org/officeDocument/2006/relationships/image" Target="../media/image222.svg"/><Relationship Id="rId24" Type="http://schemas.openxmlformats.org/officeDocument/2006/relationships/image" Target="../media/image190.svg"/><Relationship Id="rId5" Type="http://schemas.openxmlformats.org/officeDocument/2006/relationships/image" Target="../media/image215.svg"/><Relationship Id="rId15" Type="http://schemas.openxmlformats.org/officeDocument/2006/relationships/image" Target="../media/image224.svg"/><Relationship Id="rId23" Type="http://schemas.openxmlformats.org/officeDocument/2006/relationships/image" Target="../media/image189.png"/><Relationship Id="rId10" Type="http://schemas.openxmlformats.org/officeDocument/2006/relationships/image" Target="../media/image221.png"/><Relationship Id="rId19" Type="http://schemas.openxmlformats.org/officeDocument/2006/relationships/image" Target="../media/image228.svg"/><Relationship Id="rId4" Type="http://schemas.openxmlformats.org/officeDocument/2006/relationships/image" Target="../media/image214.png"/><Relationship Id="rId9" Type="http://schemas.openxmlformats.org/officeDocument/2006/relationships/image" Target="../media/image173.svg"/><Relationship Id="rId14" Type="http://schemas.openxmlformats.org/officeDocument/2006/relationships/image" Target="../media/image223.png"/><Relationship Id="rId22" Type="http://schemas.openxmlformats.org/officeDocument/2006/relationships/image" Target="../media/image188.png"/><Relationship Id="rId27" Type="http://schemas.openxmlformats.org/officeDocument/2006/relationships/image" Target="../media/image19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svg"/><Relationship Id="rId18" Type="http://schemas.openxmlformats.org/officeDocument/2006/relationships/image" Target="../media/image227.png"/><Relationship Id="rId26" Type="http://schemas.openxmlformats.org/officeDocument/2006/relationships/image" Target="../media/image196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230.svg"/><Relationship Id="rId7" Type="http://schemas.openxmlformats.org/officeDocument/2006/relationships/image" Target="../media/image171.svg"/><Relationship Id="rId12" Type="http://schemas.openxmlformats.org/officeDocument/2006/relationships/image" Target="../media/image176.png"/><Relationship Id="rId17" Type="http://schemas.openxmlformats.org/officeDocument/2006/relationships/image" Target="../media/image226.svg"/><Relationship Id="rId25" Type="http://schemas.openxmlformats.org/officeDocument/2006/relationships/slide" Target="slide22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tags" Target="../tags/tag25.xml"/><Relationship Id="rId6" Type="http://schemas.openxmlformats.org/officeDocument/2006/relationships/image" Target="../media/image163.png"/><Relationship Id="rId11" Type="http://schemas.openxmlformats.org/officeDocument/2006/relationships/image" Target="../media/image222.svg"/><Relationship Id="rId24" Type="http://schemas.openxmlformats.org/officeDocument/2006/relationships/image" Target="../media/image195.svg"/><Relationship Id="rId5" Type="http://schemas.openxmlformats.org/officeDocument/2006/relationships/image" Target="../media/image215.svg"/><Relationship Id="rId15" Type="http://schemas.openxmlformats.org/officeDocument/2006/relationships/image" Target="../media/image224.svg"/><Relationship Id="rId23" Type="http://schemas.openxmlformats.org/officeDocument/2006/relationships/image" Target="../media/image194.png"/><Relationship Id="rId10" Type="http://schemas.openxmlformats.org/officeDocument/2006/relationships/image" Target="../media/image221.png"/><Relationship Id="rId19" Type="http://schemas.openxmlformats.org/officeDocument/2006/relationships/image" Target="../media/image228.svg"/><Relationship Id="rId4" Type="http://schemas.openxmlformats.org/officeDocument/2006/relationships/image" Target="../media/image214.png"/><Relationship Id="rId9" Type="http://schemas.openxmlformats.org/officeDocument/2006/relationships/image" Target="../media/image173.svg"/><Relationship Id="rId14" Type="http://schemas.openxmlformats.org/officeDocument/2006/relationships/image" Target="../media/image223.png"/><Relationship Id="rId22" Type="http://schemas.openxmlformats.org/officeDocument/2006/relationships/image" Target="../media/image193.png"/><Relationship Id="rId27" Type="http://schemas.openxmlformats.org/officeDocument/2006/relationships/image" Target="../media/image19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6.png"/><Relationship Id="rId18" Type="http://schemas.openxmlformats.org/officeDocument/2006/relationships/image" Target="../media/image235.png"/><Relationship Id="rId26" Type="http://schemas.openxmlformats.org/officeDocument/2006/relationships/image" Target="../media/image146.sv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238.svg"/><Relationship Id="rId7" Type="http://schemas.openxmlformats.org/officeDocument/2006/relationships/image" Target="../media/image173.svg"/><Relationship Id="rId12" Type="http://schemas.openxmlformats.org/officeDocument/2006/relationships/slide" Target="slide27.xml"/><Relationship Id="rId17" Type="http://schemas.openxmlformats.org/officeDocument/2006/relationships/image" Target="../media/image234.svg"/><Relationship Id="rId25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1.svg"/><Relationship Id="rId1" Type="http://schemas.openxmlformats.org/officeDocument/2006/relationships/tags" Target="../tags/tag26.xml"/><Relationship Id="rId6" Type="http://schemas.openxmlformats.org/officeDocument/2006/relationships/image" Target="../media/image172.png"/><Relationship Id="rId11" Type="http://schemas.openxmlformats.org/officeDocument/2006/relationships/image" Target="../media/image232.svg"/><Relationship Id="rId24" Type="http://schemas.openxmlformats.org/officeDocument/2006/relationships/slide" Target="slide22.xml"/><Relationship Id="rId5" Type="http://schemas.openxmlformats.org/officeDocument/2006/relationships/image" Target="../media/image171.svg"/><Relationship Id="rId15" Type="http://schemas.openxmlformats.org/officeDocument/2006/relationships/slide" Target="slide26.xml"/><Relationship Id="rId23" Type="http://schemas.openxmlformats.org/officeDocument/2006/relationships/image" Target="../media/image240.svg"/><Relationship Id="rId28" Type="http://schemas.openxmlformats.org/officeDocument/2006/relationships/image" Target="../media/image122.png"/><Relationship Id="rId10" Type="http://schemas.openxmlformats.org/officeDocument/2006/relationships/image" Target="../media/image231.png"/><Relationship Id="rId19" Type="http://schemas.openxmlformats.org/officeDocument/2006/relationships/image" Target="../media/image236.svg"/><Relationship Id="rId4" Type="http://schemas.openxmlformats.org/officeDocument/2006/relationships/image" Target="../media/image163.png"/><Relationship Id="rId9" Type="http://schemas.openxmlformats.org/officeDocument/2006/relationships/image" Target="../media/image195.svg"/><Relationship Id="rId14" Type="http://schemas.openxmlformats.org/officeDocument/2006/relationships/image" Target="../media/image177.svg"/><Relationship Id="rId22" Type="http://schemas.openxmlformats.org/officeDocument/2006/relationships/image" Target="../media/image239.png"/><Relationship Id="rId27" Type="http://schemas.openxmlformats.org/officeDocument/2006/relationships/slide" Target="slide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svg"/><Relationship Id="rId18" Type="http://schemas.openxmlformats.org/officeDocument/2006/relationships/image" Target="../media/image239.png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189.png"/><Relationship Id="rId7" Type="http://schemas.openxmlformats.org/officeDocument/2006/relationships/image" Target="../media/image173.svg"/><Relationship Id="rId12" Type="http://schemas.openxmlformats.org/officeDocument/2006/relationships/image" Target="../media/image233.png"/><Relationship Id="rId17" Type="http://schemas.openxmlformats.org/officeDocument/2006/relationships/image" Target="../media/image238.svg"/><Relationship Id="rId25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7.png"/><Relationship Id="rId20" Type="http://schemas.openxmlformats.org/officeDocument/2006/relationships/image" Target="../media/image188.png"/><Relationship Id="rId1" Type="http://schemas.openxmlformats.org/officeDocument/2006/relationships/tags" Target="../tags/tag27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24" Type="http://schemas.openxmlformats.org/officeDocument/2006/relationships/image" Target="../media/image191.png"/><Relationship Id="rId5" Type="http://schemas.openxmlformats.org/officeDocument/2006/relationships/image" Target="../media/image171.svg"/><Relationship Id="rId15" Type="http://schemas.openxmlformats.org/officeDocument/2006/relationships/image" Target="../media/image236.svg"/><Relationship Id="rId23" Type="http://schemas.openxmlformats.org/officeDocument/2006/relationships/slide" Target="slide28.xml"/><Relationship Id="rId10" Type="http://schemas.openxmlformats.org/officeDocument/2006/relationships/image" Target="../media/image176.png"/><Relationship Id="rId19" Type="http://schemas.openxmlformats.org/officeDocument/2006/relationships/image" Target="../media/image240.svg"/><Relationship Id="rId4" Type="http://schemas.openxmlformats.org/officeDocument/2006/relationships/image" Target="../media/image163.png"/><Relationship Id="rId9" Type="http://schemas.openxmlformats.org/officeDocument/2006/relationships/image" Target="../media/image232.svg"/><Relationship Id="rId14" Type="http://schemas.openxmlformats.org/officeDocument/2006/relationships/image" Target="../media/image235.png"/><Relationship Id="rId22" Type="http://schemas.openxmlformats.org/officeDocument/2006/relationships/image" Target="../media/image19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7.svg"/><Relationship Id="rId18" Type="http://schemas.openxmlformats.org/officeDocument/2006/relationships/image" Target="../media/image237.png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240.svg"/><Relationship Id="rId7" Type="http://schemas.openxmlformats.org/officeDocument/2006/relationships/image" Target="../media/image173.svg"/><Relationship Id="rId12" Type="http://schemas.openxmlformats.org/officeDocument/2006/relationships/image" Target="../media/image176.png"/><Relationship Id="rId17" Type="http://schemas.openxmlformats.org/officeDocument/2006/relationships/image" Target="../media/image236.svg"/><Relationship Id="rId25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tags" Target="../tags/tag28.xml"/><Relationship Id="rId6" Type="http://schemas.openxmlformats.org/officeDocument/2006/relationships/image" Target="../media/image172.png"/><Relationship Id="rId11" Type="http://schemas.openxmlformats.org/officeDocument/2006/relationships/image" Target="../media/image232.svg"/><Relationship Id="rId24" Type="http://schemas.openxmlformats.org/officeDocument/2006/relationships/image" Target="../media/image196.png"/><Relationship Id="rId5" Type="http://schemas.openxmlformats.org/officeDocument/2006/relationships/image" Target="../media/image171.svg"/><Relationship Id="rId15" Type="http://schemas.openxmlformats.org/officeDocument/2006/relationships/image" Target="../media/image234.svg"/><Relationship Id="rId23" Type="http://schemas.openxmlformats.org/officeDocument/2006/relationships/slide" Target="slide25.xml"/><Relationship Id="rId10" Type="http://schemas.openxmlformats.org/officeDocument/2006/relationships/image" Target="../media/image231.png"/><Relationship Id="rId19" Type="http://schemas.openxmlformats.org/officeDocument/2006/relationships/image" Target="../media/image238.svg"/><Relationship Id="rId4" Type="http://schemas.openxmlformats.org/officeDocument/2006/relationships/image" Target="../media/image163.png"/><Relationship Id="rId9" Type="http://schemas.openxmlformats.org/officeDocument/2006/relationships/image" Target="../media/image195.svg"/><Relationship Id="rId14" Type="http://schemas.openxmlformats.org/officeDocument/2006/relationships/image" Target="../media/image233.png"/><Relationship Id="rId22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slide" Target="slide31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76.png"/><Relationship Id="rId12" Type="http://schemas.openxmlformats.org/officeDocument/2006/relationships/image" Target="../media/image18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slide" Target="slide30.xml"/><Relationship Id="rId11" Type="http://schemas.openxmlformats.org/officeDocument/2006/relationships/image" Target="../media/image92.png"/><Relationship Id="rId5" Type="http://schemas.openxmlformats.org/officeDocument/2006/relationships/image" Target="../media/image171.svg"/><Relationship Id="rId15" Type="http://schemas.openxmlformats.org/officeDocument/2006/relationships/image" Target="../media/image241.svg"/><Relationship Id="rId10" Type="http://schemas.openxmlformats.org/officeDocument/2006/relationships/slide" Target="slide25.xml"/><Relationship Id="rId4" Type="http://schemas.openxmlformats.org/officeDocument/2006/relationships/image" Target="../media/image163.png"/><Relationship Id="rId9" Type="http://schemas.openxmlformats.org/officeDocument/2006/relationships/slide" Target="slide29.xml"/><Relationship Id="rId1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89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77.svg"/><Relationship Id="rId12" Type="http://schemas.openxmlformats.org/officeDocument/2006/relationships/image" Target="../media/image188.png"/><Relationship Id="rId17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1.png"/><Relationship Id="rId1" Type="http://schemas.openxmlformats.org/officeDocument/2006/relationships/tags" Target="../tags/tag30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31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4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3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4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94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77.svg"/><Relationship Id="rId12" Type="http://schemas.openxmlformats.org/officeDocument/2006/relationships/image" Target="../media/image193.png"/><Relationship Id="rId17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1" Type="http://schemas.openxmlformats.org/officeDocument/2006/relationships/tags" Target="../tags/tag31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28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slide" Target="slide34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76.png"/><Relationship Id="rId12" Type="http://schemas.openxmlformats.org/officeDocument/2006/relationships/image" Target="../media/image18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slide" Target="slide32.xml"/><Relationship Id="rId11" Type="http://schemas.openxmlformats.org/officeDocument/2006/relationships/image" Target="../media/image92.png"/><Relationship Id="rId5" Type="http://schemas.openxmlformats.org/officeDocument/2006/relationships/image" Target="../media/image171.svg"/><Relationship Id="rId15" Type="http://schemas.openxmlformats.org/officeDocument/2006/relationships/image" Target="../media/image241.svg"/><Relationship Id="rId10" Type="http://schemas.openxmlformats.org/officeDocument/2006/relationships/slide" Target="slide28.xml"/><Relationship Id="rId4" Type="http://schemas.openxmlformats.org/officeDocument/2006/relationships/image" Target="../media/image163.png"/><Relationship Id="rId9" Type="http://schemas.openxmlformats.org/officeDocument/2006/relationships/slide" Target="slide33.xml"/><Relationship Id="rId1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8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77.svg"/><Relationship Id="rId12" Type="http://schemas.openxmlformats.org/officeDocument/2006/relationships/image" Target="../media/image188.png"/><Relationship Id="rId17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1.png"/><Relationship Id="rId1" Type="http://schemas.openxmlformats.org/officeDocument/2006/relationships/tags" Target="../tags/tag33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34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94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77.svg"/><Relationship Id="rId12" Type="http://schemas.openxmlformats.org/officeDocument/2006/relationships/image" Target="../media/image193.png"/><Relationship Id="rId17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1" Type="http://schemas.openxmlformats.org/officeDocument/2006/relationships/tags" Target="../tags/tag34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31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slide" Target="slide37.xml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76.png"/><Relationship Id="rId12" Type="http://schemas.openxmlformats.org/officeDocument/2006/relationships/image" Target="../media/image18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slide" Target="slide35.xml"/><Relationship Id="rId11" Type="http://schemas.openxmlformats.org/officeDocument/2006/relationships/image" Target="../media/image92.png"/><Relationship Id="rId5" Type="http://schemas.openxmlformats.org/officeDocument/2006/relationships/image" Target="../media/image171.svg"/><Relationship Id="rId15" Type="http://schemas.openxmlformats.org/officeDocument/2006/relationships/image" Target="../media/image243.svg"/><Relationship Id="rId10" Type="http://schemas.openxmlformats.org/officeDocument/2006/relationships/slide" Target="slide31.xml"/><Relationship Id="rId4" Type="http://schemas.openxmlformats.org/officeDocument/2006/relationships/image" Target="../media/image163.png"/><Relationship Id="rId9" Type="http://schemas.openxmlformats.org/officeDocument/2006/relationships/slide" Target="slide36.xml"/><Relationship Id="rId14" Type="http://schemas.openxmlformats.org/officeDocument/2006/relationships/image" Target="../media/image2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89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77.svg"/><Relationship Id="rId12" Type="http://schemas.openxmlformats.org/officeDocument/2006/relationships/image" Target="../media/image188.png"/><Relationship Id="rId17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1.png"/><Relationship Id="rId1" Type="http://schemas.openxmlformats.org/officeDocument/2006/relationships/tags" Target="../tags/tag36.xml"/><Relationship Id="rId6" Type="http://schemas.openxmlformats.org/officeDocument/2006/relationships/image" Target="../media/image176.png"/><Relationship Id="rId11" Type="http://schemas.openxmlformats.org/officeDocument/2006/relationships/image" Target="../media/image243.svg"/><Relationship Id="rId5" Type="http://schemas.openxmlformats.org/officeDocument/2006/relationships/image" Target="../media/image171.svg"/><Relationship Id="rId15" Type="http://schemas.openxmlformats.org/officeDocument/2006/relationships/slide" Target="slide37.xml"/><Relationship Id="rId10" Type="http://schemas.openxmlformats.org/officeDocument/2006/relationships/image" Target="../media/image24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94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77.svg"/><Relationship Id="rId12" Type="http://schemas.openxmlformats.org/officeDocument/2006/relationships/image" Target="../media/image193.png"/><Relationship Id="rId17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1" Type="http://schemas.openxmlformats.org/officeDocument/2006/relationships/tags" Target="../tags/tag37.xml"/><Relationship Id="rId6" Type="http://schemas.openxmlformats.org/officeDocument/2006/relationships/image" Target="../media/image176.png"/><Relationship Id="rId11" Type="http://schemas.openxmlformats.org/officeDocument/2006/relationships/image" Target="../media/image243.svg"/><Relationship Id="rId5" Type="http://schemas.openxmlformats.org/officeDocument/2006/relationships/image" Target="../media/image171.svg"/><Relationship Id="rId15" Type="http://schemas.openxmlformats.org/officeDocument/2006/relationships/slide" Target="slide34.xml"/><Relationship Id="rId10" Type="http://schemas.openxmlformats.org/officeDocument/2006/relationships/image" Target="../media/image24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slide" Target="slide40.xml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76.png"/><Relationship Id="rId12" Type="http://schemas.openxmlformats.org/officeDocument/2006/relationships/image" Target="../media/image245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slide" Target="slide39.xml"/><Relationship Id="rId11" Type="http://schemas.openxmlformats.org/officeDocument/2006/relationships/image" Target="../media/image244.png"/><Relationship Id="rId5" Type="http://schemas.openxmlformats.org/officeDocument/2006/relationships/image" Target="../media/image171.svg"/><Relationship Id="rId15" Type="http://schemas.openxmlformats.org/officeDocument/2006/relationships/image" Target="../media/image241.svg"/><Relationship Id="rId10" Type="http://schemas.openxmlformats.org/officeDocument/2006/relationships/slide" Target="slide34.xml"/><Relationship Id="rId4" Type="http://schemas.openxmlformats.org/officeDocument/2006/relationships/image" Target="../media/image163.png"/><Relationship Id="rId9" Type="http://schemas.openxmlformats.org/officeDocument/2006/relationships/slide" Target="slide38.xml"/><Relationship Id="rId1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18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77.svg"/><Relationship Id="rId12" Type="http://schemas.openxmlformats.org/officeDocument/2006/relationships/image" Target="../media/image188.png"/><Relationship Id="rId17" Type="http://schemas.openxmlformats.org/officeDocument/2006/relationships/image" Target="../media/image19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1.png"/><Relationship Id="rId1" Type="http://schemas.openxmlformats.org/officeDocument/2006/relationships/tags" Target="../tags/tag39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40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245.svg"/><Relationship Id="rId14" Type="http://schemas.openxmlformats.org/officeDocument/2006/relationships/image" Target="../media/image19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19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77.svg"/><Relationship Id="rId12" Type="http://schemas.openxmlformats.org/officeDocument/2006/relationships/image" Target="../media/image193.png"/><Relationship Id="rId17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1" Type="http://schemas.openxmlformats.org/officeDocument/2006/relationships/tags" Target="../tags/tag40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37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245.svg"/><Relationship Id="rId14" Type="http://schemas.openxmlformats.org/officeDocument/2006/relationships/image" Target="../media/image19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18" Type="http://schemas.openxmlformats.org/officeDocument/2006/relationships/slide" Target="slide11.xml"/><Relationship Id="rId26" Type="http://schemas.openxmlformats.org/officeDocument/2006/relationships/image" Target="../media/image72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7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slide" Target="slide7.xml"/><Relationship Id="rId25" Type="http://schemas.openxmlformats.org/officeDocument/2006/relationships/image" Target="../media/image71.svg"/><Relationship Id="rId2" Type="http://schemas.openxmlformats.org/officeDocument/2006/relationships/slideLayout" Target="../slideLayouts/slideLayout1.xml"/><Relationship Id="rId16" Type="http://schemas.openxmlformats.org/officeDocument/2006/relationships/slide" Target="slide6.xml"/><Relationship Id="rId20" Type="http://schemas.openxmlformats.org/officeDocument/2006/relationships/image" Target="../media/image66.png"/><Relationship Id="rId29" Type="http://schemas.openxmlformats.org/officeDocument/2006/relationships/image" Target="../media/image75.svg"/><Relationship Id="rId1" Type="http://schemas.openxmlformats.org/officeDocument/2006/relationships/tags" Target="../tags/tag5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70.png"/><Relationship Id="rId32" Type="http://schemas.openxmlformats.org/officeDocument/2006/relationships/image" Target="../media/image54.svg"/><Relationship Id="rId5" Type="http://schemas.openxmlformats.org/officeDocument/2006/relationships/image" Target="../media/image56.svg"/><Relationship Id="rId15" Type="http://schemas.openxmlformats.org/officeDocument/2006/relationships/image" Target="../media/image65.pn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slide" Target="slide10.xml"/><Relationship Id="rId31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slide" Target="slide5.xml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76.png"/><Relationship Id="rId12" Type="http://schemas.openxmlformats.org/officeDocument/2006/relationships/image" Target="../media/image186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slide" Target="slide41.xml"/><Relationship Id="rId11" Type="http://schemas.openxmlformats.org/officeDocument/2006/relationships/image" Target="../media/image92.png"/><Relationship Id="rId5" Type="http://schemas.openxmlformats.org/officeDocument/2006/relationships/image" Target="../media/image171.svg"/><Relationship Id="rId10" Type="http://schemas.openxmlformats.org/officeDocument/2006/relationships/slide" Target="slide37.xml"/><Relationship Id="rId4" Type="http://schemas.openxmlformats.org/officeDocument/2006/relationships/image" Target="../media/image163.png"/><Relationship Id="rId9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slide" Target="slide12.xml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77.svg"/><Relationship Id="rId12" Type="http://schemas.openxmlformats.org/officeDocument/2006/relationships/image" Target="../media/image19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6" Type="http://schemas.openxmlformats.org/officeDocument/2006/relationships/image" Target="../media/image176.png"/><Relationship Id="rId11" Type="http://schemas.openxmlformats.org/officeDocument/2006/relationships/image" Target="../media/image189.png"/><Relationship Id="rId5" Type="http://schemas.openxmlformats.org/officeDocument/2006/relationships/image" Target="../media/image171.svg"/><Relationship Id="rId10" Type="http://schemas.openxmlformats.org/officeDocument/2006/relationships/image" Target="../media/image188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94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77.svg"/><Relationship Id="rId12" Type="http://schemas.openxmlformats.org/officeDocument/2006/relationships/image" Target="../media/image193.png"/><Relationship Id="rId17" Type="http://schemas.openxmlformats.org/officeDocument/2006/relationships/image" Target="../media/image19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1" Type="http://schemas.openxmlformats.org/officeDocument/2006/relationships/tags" Target="../tags/tag43.xml"/><Relationship Id="rId6" Type="http://schemas.openxmlformats.org/officeDocument/2006/relationships/image" Target="../media/image176.png"/><Relationship Id="rId11" Type="http://schemas.openxmlformats.org/officeDocument/2006/relationships/image" Target="../media/image241.svg"/><Relationship Id="rId5" Type="http://schemas.openxmlformats.org/officeDocument/2006/relationships/image" Target="../media/image171.svg"/><Relationship Id="rId15" Type="http://schemas.openxmlformats.org/officeDocument/2006/relationships/slide" Target="slide40.xml"/><Relationship Id="rId10" Type="http://schemas.openxmlformats.org/officeDocument/2006/relationships/image" Target="../media/image122.png"/><Relationship Id="rId4" Type="http://schemas.openxmlformats.org/officeDocument/2006/relationships/image" Target="../media/image163.png"/><Relationship Id="rId9" Type="http://schemas.openxmlformats.org/officeDocument/2006/relationships/image" Target="../media/image186.svg"/><Relationship Id="rId14" Type="http://schemas.openxmlformats.org/officeDocument/2006/relationships/image" Target="../media/image19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slide" Target="slide2.xml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49.svg"/><Relationship Id="rId12" Type="http://schemas.openxmlformats.org/officeDocument/2006/relationships/image" Target="../media/image25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svg"/><Relationship Id="rId15" Type="http://schemas.openxmlformats.org/officeDocument/2006/relationships/image" Target="../media/image256.sv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svg"/><Relationship Id="rId14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26" Type="http://schemas.openxmlformats.org/officeDocument/2006/relationships/image" Target="../media/image94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hyperlink" Target="https://youtu.be/lgniIYwWUWk" TargetMode="Externa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tags" Target="../tags/tag6.xml"/><Relationship Id="rId6" Type="http://schemas.openxmlformats.org/officeDocument/2006/relationships/image" Target="../media/image55.png"/><Relationship Id="rId11" Type="http://schemas.openxmlformats.org/officeDocument/2006/relationships/image" Target="../media/image81.svg"/><Relationship Id="rId24" Type="http://schemas.openxmlformats.org/officeDocument/2006/relationships/image" Target="../media/image93.svg"/><Relationship Id="rId5" Type="http://schemas.openxmlformats.org/officeDocument/2006/relationships/image" Target="../media/image76.svg"/><Relationship Id="rId15" Type="http://schemas.openxmlformats.org/officeDocument/2006/relationships/image" Target="../media/image85.svg"/><Relationship Id="rId23" Type="http://schemas.openxmlformats.org/officeDocument/2006/relationships/image" Target="../media/image92.pn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3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slide" Target="slide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9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3.png"/><Relationship Id="rId20" Type="http://schemas.openxmlformats.org/officeDocument/2006/relationships/image" Target="../media/image106.svg"/><Relationship Id="rId1" Type="http://schemas.openxmlformats.org/officeDocument/2006/relationships/tags" Target="../tags/tag7.xml"/><Relationship Id="rId6" Type="http://schemas.openxmlformats.org/officeDocument/2006/relationships/image" Target="../media/image78.png"/><Relationship Id="rId11" Type="http://schemas.openxmlformats.org/officeDocument/2006/relationships/image" Target="../media/image98.svg"/><Relationship Id="rId5" Type="http://schemas.openxmlformats.org/officeDocument/2006/relationships/image" Target="../media/image77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10.svg"/><Relationship Id="rId18" Type="http://schemas.openxmlformats.org/officeDocument/2006/relationships/image" Target="../media/image115.png"/><Relationship Id="rId26" Type="http://schemas.openxmlformats.org/officeDocument/2006/relationships/image" Target="../media/image121.sv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18.svg"/><Relationship Id="rId7" Type="http://schemas.openxmlformats.org/officeDocument/2006/relationships/image" Target="../media/image79.svg"/><Relationship Id="rId12" Type="http://schemas.openxmlformats.org/officeDocument/2006/relationships/image" Target="../media/image109.png"/><Relationship Id="rId17" Type="http://schemas.openxmlformats.org/officeDocument/2006/relationships/image" Target="../media/image114.svg"/><Relationship Id="rId25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3.svg"/><Relationship Id="rId1" Type="http://schemas.openxmlformats.org/officeDocument/2006/relationships/tags" Target="../tags/tag8.xml"/><Relationship Id="rId6" Type="http://schemas.openxmlformats.org/officeDocument/2006/relationships/image" Target="../media/image78.png"/><Relationship Id="rId11" Type="http://schemas.openxmlformats.org/officeDocument/2006/relationships/image" Target="../media/image108.svg"/><Relationship Id="rId24" Type="http://schemas.openxmlformats.org/officeDocument/2006/relationships/slide" Target="slide4.xml"/><Relationship Id="rId5" Type="http://schemas.openxmlformats.org/officeDocument/2006/relationships/image" Target="../media/image77.svg"/><Relationship Id="rId15" Type="http://schemas.openxmlformats.org/officeDocument/2006/relationships/image" Target="../media/image112.svg"/><Relationship Id="rId23" Type="http://schemas.openxmlformats.org/officeDocument/2006/relationships/image" Target="../media/image120.svg"/><Relationship Id="rId28" Type="http://schemas.openxmlformats.org/officeDocument/2006/relationships/image" Target="../media/image122.png"/><Relationship Id="rId10" Type="http://schemas.openxmlformats.org/officeDocument/2006/relationships/image" Target="../media/image107.png"/><Relationship Id="rId19" Type="http://schemas.openxmlformats.org/officeDocument/2006/relationships/image" Target="../media/image116.svg"/><Relationship Id="rId4" Type="http://schemas.openxmlformats.org/officeDocument/2006/relationships/image" Target="../media/image55.png"/><Relationship Id="rId9" Type="http://schemas.openxmlformats.org/officeDocument/2006/relationships/image" Target="../media/image98.sv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05.png"/><Relationship Id="rId7" Type="http://schemas.openxmlformats.org/officeDocument/2006/relationships/image" Target="../media/image79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5" Type="http://schemas.openxmlformats.org/officeDocument/2006/relationships/image" Target="../media/image135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0.png"/><Relationship Id="rId20" Type="http://schemas.openxmlformats.org/officeDocument/2006/relationships/slide" Target="slide7.xml"/><Relationship Id="rId1" Type="http://schemas.openxmlformats.org/officeDocument/2006/relationships/tags" Target="../tags/tag9.xml"/><Relationship Id="rId6" Type="http://schemas.openxmlformats.org/officeDocument/2006/relationships/image" Target="../media/image78.png"/><Relationship Id="rId11" Type="http://schemas.openxmlformats.org/officeDocument/2006/relationships/image" Target="../media/image125.svg"/><Relationship Id="rId24" Type="http://schemas.openxmlformats.org/officeDocument/2006/relationships/image" Target="../media/image122.png"/><Relationship Id="rId5" Type="http://schemas.openxmlformats.org/officeDocument/2006/relationships/image" Target="../media/image77.svg"/><Relationship Id="rId15" Type="http://schemas.openxmlformats.org/officeDocument/2006/relationships/image" Target="../media/image129.svg"/><Relationship Id="rId23" Type="http://schemas.openxmlformats.org/officeDocument/2006/relationships/slide" Target="slide9.xml"/><Relationship Id="rId10" Type="http://schemas.openxmlformats.org/officeDocument/2006/relationships/image" Target="../media/image124.png"/><Relationship Id="rId19" Type="http://schemas.openxmlformats.org/officeDocument/2006/relationships/image" Target="../media/image133.svg"/><Relationship Id="rId4" Type="http://schemas.openxmlformats.org/officeDocument/2006/relationships/image" Target="../media/image55.png"/><Relationship Id="rId9" Type="http://schemas.openxmlformats.org/officeDocument/2006/relationships/image" Target="../media/image98.svg"/><Relationship Id="rId14" Type="http://schemas.openxmlformats.org/officeDocument/2006/relationships/image" Target="../media/image128.png"/><Relationship Id="rId22" Type="http://schemas.openxmlformats.org/officeDocument/2006/relationships/image" Target="../media/image1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3.png"/><Relationship Id="rId7" Type="http://schemas.openxmlformats.org/officeDocument/2006/relationships/image" Target="../media/image7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148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2.png"/><Relationship Id="rId20" Type="http://schemas.openxmlformats.org/officeDocument/2006/relationships/slide" Target="slide8.xml"/><Relationship Id="rId1" Type="http://schemas.openxmlformats.org/officeDocument/2006/relationships/tags" Target="../tags/tag10.xml"/><Relationship Id="rId6" Type="http://schemas.openxmlformats.org/officeDocument/2006/relationships/image" Target="../media/image78.png"/><Relationship Id="rId11" Type="http://schemas.openxmlformats.org/officeDocument/2006/relationships/image" Target="../media/image137.svg"/><Relationship Id="rId24" Type="http://schemas.openxmlformats.org/officeDocument/2006/relationships/image" Target="../media/image147.png"/><Relationship Id="rId5" Type="http://schemas.openxmlformats.org/officeDocument/2006/relationships/image" Target="../media/image77.svg"/><Relationship Id="rId15" Type="http://schemas.openxmlformats.org/officeDocument/2006/relationships/image" Target="../media/image141.svg"/><Relationship Id="rId23" Type="http://schemas.openxmlformats.org/officeDocument/2006/relationships/slide" Target="slide4.xml"/><Relationship Id="rId10" Type="http://schemas.openxmlformats.org/officeDocument/2006/relationships/image" Target="../media/image136.png"/><Relationship Id="rId19" Type="http://schemas.openxmlformats.org/officeDocument/2006/relationships/image" Target="../media/image145.svg"/><Relationship Id="rId4" Type="http://schemas.openxmlformats.org/officeDocument/2006/relationships/image" Target="../media/image55.png"/><Relationship Id="rId9" Type="http://schemas.openxmlformats.org/officeDocument/2006/relationships/image" Target="../media/image98.svg"/><Relationship Id="rId14" Type="http://schemas.openxmlformats.org/officeDocument/2006/relationships/image" Target="../media/image140.png"/><Relationship Id="rId22" Type="http://schemas.openxmlformats.org/officeDocument/2006/relationships/image" Target="../media/image1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43125" y="1209675"/>
            <a:ext cx="6000750" cy="1857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24225" y="3228975"/>
            <a:ext cx="3648075" cy="5379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467225" y="409575"/>
            <a:ext cx="1362075" cy="26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11344275"/>
            <a:ext cx="10287000" cy="6943725"/>
          </a:xfrm>
          <a:prstGeom prst="rect">
            <a:avLst/>
          </a:prstGeom>
        </p:spPr>
      </p:pic>
      <p:pic>
        <p:nvPicPr>
          <p:cNvPr id="6" name="Image 4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546393" y="14839950"/>
            <a:ext cx="3197735" cy="3362874"/>
          </a:xfrm>
          <a:prstGeom prst="rect">
            <a:avLst/>
          </a:prstGeom>
        </p:spPr>
      </p:pic>
      <p:pic>
        <p:nvPicPr>
          <p:cNvPr id="7" name="Image 5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532979" y="15496254"/>
            <a:ext cx="1230567" cy="123056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04800" y="9467850"/>
            <a:ext cx="9677400" cy="5067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304800" y="4362450"/>
            <a:ext cx="9677400" cy="5067300"/>
          </a:xfrm>
          <a:prstGeom prst="rect">
            <a:avLst/>
          </a:prstGeom>
        </p:spPr>
      </p:pic>
      <p:pic>
        <p:nvPicPr>
          <p:cNvPr id="11" name="y2mate.com - Nowhere  Declan DP No Copyright Music">
            <a:hlinkClick r:id="" action="ppaction://media"/>
            <a:extLst>
              <a:ext uri="{FF2B5EF4-FFF2-40B4-BE49-F238E27FC236}">
                <a16:creationId xmlns:a16="http://schemas.microsoft.com/office/drawing/2014/main" id="{51AAAB71-0C03-4F30-93B1-0E567589D0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42900" y="3714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67100" y="371475"/>
            <a:ext cx="1362075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1950" y="4867275"/>
            <a:ext cx="9553575" cy="10315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962150" y="3467100"/>
            <a:ext cx="6353175" cy="1047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28700" y="5581650"/>
            <a:ext cx="8220075" cy="8595340"/>
          </a:xfrm>
          <a:prstGeom prst="rect">
            <a:avLst/>
          </a:prstGeom>
        </p:spPr>
      </p:pic>
      <p:pic>
        <p:nvPicPr>
          <p:cNvPr id="7" name="Image 5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81783" y="17107663"/>
            <a:ext cx="687321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66825" y="371475"/>
            <a:ext cx="7791450" cy="35772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1950" y="4972050"/>
            <a:ext cx="9553575" cy="6715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85975" y="3467100"/>
            <a:ext cx="6115050" cy="1047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28700" y="5686425"/>
            <a:ext cx="8220075" cy="3343275"/>
          </a:xfrm>
          <a:prstGeom prst="rect">
            <a:avLst/>
          </a:prstGeom>
        </p:spPr>
      </p:pic>
      <p:pic>
        <p:nvPicPr>
          <p:cNvPr id="6" name="Image 4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91308" y="17107663"/>
            <a:ext cx="687321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81591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62091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38266" y="6800850"/>
            <a:ext cx="8006135" cy="3905250"/>
          </a:xfrm>
          <a:prstGeom prst="rect">
            <a:avLst/>
          </a:prstGeom>
        </p:spPr>
      </p:pic>
      <p:pic>
        <p:nvPicPr>
          <p:cNvPr id="5" name="Image 3" descr="preencoded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219441" y="8365624"/>
            <a:ext cx="4438650" cy="713761"/>
          </a:xfrm>
          <a:prstGeom prst="rect">
            <a:avLst/>
          </a:prstGeom>
        </p:spPr>
      </p:pic>
      <p:pic>
        <p:nvPicPr>
          <p:cNvPr id="6" name="Image 4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6588" y="17107663"/>
            <a:ext cx="687316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62725"/>
            <a:ext cx="8220075" cy="499090"/>
          </a:xfrm>
          <a:prstGeom prst="rect">
            <a:avLst/>
          </a:prstGeom>
        </p:spPr>
      </p:pic>
      <p:pic>
        <p:nvPicPr>
          <p:cNvPr id="5" name="Image 3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7286625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8143875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9001125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9858375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477125"/>
            <a:ext cx="2733675" cy="238125"/>
          </a:xfrm>
          <a:prstGeom prst="rect">
            <a:avLst/>
          </a:prstGeom>
        </p:spPr>
      </p:pic>
      <p:pic>
        <p:nvPicPr>
          <p:cNvPr id="10" name="Image 8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8334375"/>
            <a:ext cx="2733675" cy="260965"/>
          </a:xfrm>
          <a:prstGeom prst="rect">
            <a:avLst/>
          </a:prstGeom>
        </p:spPr>
      </p:pic>
      <p:pic>
        <p:nvPicPr>
          <p:cNvPr id="11" name="Image 9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182100"/>
            <a:ext cx="2733675" cy="258259"/>
          </a:xfrm>
          <a:prstGeom prst="rect">
            <a:avLst/>
          </a:prstGeom>
        </p:spPr>
      </p:pic>
      <p:pic>
        <p:nvPicPr>
          <p:cNvPr id="12" name="Image 10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039350"/>
            <a:ext cx="2733675" cy="238125"/>
          </a:xfrm>
          <a:prstGeom prst="rect">
            <a:avLst/>
          </a:prstGeom>
        </p:spPr>
      </p:pic>
      <p:pic>
        <p:nvPicPr>
          <p:cNvPr id="13" name="Image 11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62747" y="17107663"/>
            <a:ext cx="687316" cy="641831"/>
          </a:xfrm>
          <a:prstGeom prst="rect">
            <a:avLst/>
          </a:prstGeom>
        </p:spPr>
      </p:pic>
      <p:pic>
        <p:nvPicPr>
          <p:cNvPr id="14" name="Image 12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030463" y="17107663"/>
            <a:ext cx="687325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62725"/>
            <a:ext cx="8220075" cy="4990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86625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8143875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001125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858375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33475" y="7477125"/>
            <a:ext cx="273367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8334375"/>
            <a:ext cx="2733675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182100"/>
            <a:ext cx="2733675" cy="2582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10039350"/>
            <a:ext cx="2733675" cy="2381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E192A0-35EE-4CEA-AD7C-2CB709F1B018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15" name="Image 2" descr="preencoded.png">
              <a:extLst>
                <a:ext uri="{FF2B5EF4-FFF2-40B4-BE49-F238E27FC236}">
                  <a16:creationId xmlns:a16="http://schemas.microsoft.com/office/drawing/2014/main" id="{EF23F80A-FBD6-4514-A574-0BA5ACE18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16" name="Image 3" descr="preencoded.png">
              <a:extLst>
                <a:ext uri="{FF2B5EF4-FFF2-40B4-BE49-F238E27FC236}">
                  <a16:creationId xmlns:a16="http://schemas.microsoft.com/office/drawing/2014/main" id="{17D14A03-F0D9-4DC8-A2E1-865EF5FB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17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120BDE8A-AC95-4FE8-8CF2-02AD33D3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394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62725"/>
            <a:ext cx="8220075" cy="4990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86625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8143875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001125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858375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33475" y="7477125"/>
            <a:ext cx="2733675" cy="2381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8334375"/>
            <a:ext cx="2733675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182100"/>
            <a:ext cx="2733675" cy="2582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10039350"/>
            <a:ext cx="2733675" cy="2381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E6FCA30-6D14-4B3D-930D-080B0C3BC3C1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16" name="Image 2" descr="preencoded.png">
              <a:extLst>
                <a:ext uri="{FF2B5EF4-FFF2-40B4-BE49-F238E27FC236}">
                  <a16:creationId xmlns:a16="http://schemas.microsoft.com/office/drawing/2014/main" id="{669A8665-BF91-45BF-933F-C9CCA7D5A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17" name="Image 3" descr="preencoded.png">
              <a:extLst>
                <a:ext uri="{FF2B5EF4-FFF2-40B4-BE49-F238E27FC236}">
                  <a16:creationId xmlns:a16="http://schemas.microsoft.com/office/drawing/2014/main" id="{AA73B05D-B610-43BF-9F7D-0BA761D8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18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5CBCE2C3-3BDC-44B4-A9B5-EFD92C7C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9144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5" name="Image 3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0" name="Image 8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8343900"/>
            <a:ext cx="7848600" cy="238125"/>
          </a:xfrm>
          <a:prstGeom prst="rect">
            <a:avLst/>
          </a:prstGeom>
        </p:spPr>
      </p:pic>
      <p:pic>
        <p:nvPicPr>
          <p:cNvPr id="11" name="Image 9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191625"/>
            <a:ext cx="7762875" cy="238125"/>
          </a:xfrm>
          <a:prstGeom prst="rect">
            <a:avLst/>
          </a:prstGeom>
        </p:spPr>
      </p:pic>
      <p:pic>
        <p:nvPicPr>
          <p:cNvPr id="12" name="Image 10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048875"/>
            <a:ext cx="8039100" cy="238125"/>
          </a:xfrm>
          <a:prstGeom prst="rect">
            <a:avLst/>
          </a:prstGeom>
        </p:spPr>
      </p:pic>
      <p:pic>
        <p:nvPicPr>
          <p:cNvPr id="13" name="Image 11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62738" y="17107663"/>
            <a:ext cx="687316" cy="641831"/>
          </a:xfrm>
          <a:prstGeom prst="rect">
            <a:avLst/>
          </a:prstGeom>
        </p:spPr>
      </p:pic>
      <p:pic>
        <p:nvPicPr>
          <p:cNvPr id="14" name="Image 12" descr="preencoded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030463" y="17107663"/>
            <a:ext cx="687325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8343900"/>
            <a:ext cx="7848600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191625"/>
            <a:ext cx="776287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10048875"/>
            <a:ext cx="8039100" cy="238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6D26B58-7B50-416A-BE53-5FFE8FE02B80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21BD316A-307D-4EEF-86AE-40E876C3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09F496FD-2A70-4CB4-996D-87C296CD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19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371D16E9-D20B-45A6-A903-4EC94043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0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8343900"/>
            <a:ext cx="7848600" cy="238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191625"/>
            <a:ext cx="7762875" cy="238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10048875"/>
            <a:ext cx="8039100" cy="2381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3F3050-C8CD-4F4A-A49B-C93CD4F03D7E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16" name="Image 2" descr="preencoded.png">
              <a:extLst>
                <a:ext uri="{FF2B5EF4-FFF2-40B4-BE49-F238E27FC236}">
                  <a16:creationId xmlns:a16="http://schemas.microsoft.com/office/drawing/2014/main" id="{038948F0-D04D-4315-B718-CC4C4E88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17" name="Image 3" descr="preencoded.png">
              <a:extLst>
                <a:ext uri="{FF2B5EF4-FFF2-40B4-BE49-F238E27FC236}">
                  <a16:creationId xmlns:a16="http://schemas.microsoft.com/office/drawing/2014/main" id="{207CE956-53E6-4AAB-BADA-12B9FD50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18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BCCDACB0-3E62-4BE3-9C57-31CDBFED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11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76250"/>
          </a:xfrm>
          <a:prstGeom prst="rect">
            <a:avLst/>
          </a:prstGeom>
        </p:spPr>
      </p:pic>
      <p:pic>
        <p:nvPicPr>
          <p:cNvPr id="5" name="Image 3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5825" y="7296150"/>
            <a:ext cx="8715375" cy="1314450"/>
          </a:xfrm>
          <a:prstGeom prst="rect">
            <a:avLst/>
          </a:prstGeom>
        </p:spPr>
      </p:pic>
      <p:pic>
        <p:nvPicPr>
          <p:cNvPr id="6" name="Image 4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5825" y="88582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5825" y="971550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5825" y="1057275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7486650"/>
            <a:ext cx="7629525" cy="737215"/>
          </a:xfrm>
          <a:prstGeom prst="rect">
            <a:avLst/>
          </a:prstGeom>
        </p:spPr>
      </p:pic>
      <p:pic>
        <p:nvPicPr>
          <p:cNvPr id="10" name="Image 8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11" name="Image 9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9896475"/>
            <a:ext cx="7762875" cy="260965"/>
          </a:xfrm>
          <a:prstGeom prst="rect">
            <a:avLst/>
          </a:prstGeom>
        </p:spPr>
      </p:pic>
      <p:pic>
        <p:nvPicPr>
          <p:cNvPr id="12" name="Image 10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133475" y="10753725"/>
            <a:ext cx="8039100" cy="260965"/>
          </a:xfrm>
          <a:prstGeom prst="rect">
            <a:avLst/>
          </a:prstGeom>
        </p:spPr>
      </p:pic>
      <p:pic>
        <p:nvPicPr>
          <p:cNvPr id="13" name="Image 11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562738" y="17107663"/>
            <a:ext cx="687316" cy="641831"/>
          </a:xfrm>
          <a:prstGeom prst="rect">
            <a:avLst/>
          </a:prstGeom>
        </p:spPr>
      </p:pic>
      <p:pic>
        <p:nvPicPr>
          <p:cNvPr id="14" name="Image 12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030463" y="17107663"/>
            <a:ext cx="687325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1287125"/>
            <a:ext cx="10287000" cy="7000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9075" y="5257800"/>
            <a:ext cx="5137091" cy="456735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9075" y="9410700"/>
            <a:ext cx="5137091" cy="456735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33950" y="9410700"/>
            <a:ext cx="5137093" cy="456735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33950" y="5257800"/>
            <a:ext cx="5137093" cy="456735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4525" y="8439150"/>
            <a:ext cx="1752600" cy="27752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048500" y="8438536"/>
            <a:ext cx="904875" cy="22921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172200" y="12639061"/>
            <a:ext cx="2657475" cy="28138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466975" y="12639061"/>
            <a:ext cx="647700" cy="23673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686300" y="409575"/>
            <a:ext cx="923925" cy="266700"/>
          </a:xfrm>
          <a:prstGeom prst="rect">
            <a:avLst/>
          </a:prstGeom>
        </p:spPr>
      </p:pic>
      <p:pic>
        <p:nvPicPr>
          <p:cNvPr id="12" name="Image 10" descr="preencoded.png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866900" y="6657975"/>
            <a:ext cx="1853910" cy="1996785"/>
          </a:xfrm>
          <a:prstGeom prst="rect">
            <a:avLst/>
          </a:prstGeom>
        </p:spPr>
      </p:pic>
      <p:pic>
        <p:nvPicPr>
          <p:cNvPr id="13" name="Image 11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6581775" y="6715125"/>
            <a:ext cx="1853910" cy="1996785"/>
          </a:xfrm>
          <a:prstGeom prst="rect">
            <a:avLst/>
          </a:prstGeom>
        </p:spPr>
      </p:pic>
      <p:pic>
        <p:nvPicPr>
          <p:cNvPr id="14" name="Image 12" descr="preencoded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866900" y="10868025"/>
            <a:ext cx="1847850" cy="1996785"/>
          </a:xfrm>
          <a:prstGeom prst="rect">
            <a:avLst/>
          </a:prstGeom>
        </p:spPr>
      </p:pic>
      <p:pic>
        <p:nvPicPr>
          <p:cNvPr id="15" name="Image 13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6581775" y="10868025"/>
            <a:ext cx="1847850" cy="199678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143125" y="1209675"/>
            <a:ext cx="6000750" cy="18573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324225" y="3247411"/>
            <a:ext cx="3648075" cy="509983"/>
          </a:xfrm>
          <a:prstGeom prst="rect">
            <a:avLst/>
          </a:prstGeom>
        </p:spPr>
      </p:pic>
      <p:pic>
        <p:nvPicPr>
          <p:cNvPr id="18" name="Image 16" descr="preencoded.png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591313" y="17107663"/>
            <a:ext cx="687316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7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96150"/>
            <a:ext cx="8715375" cy="1314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88582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71550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1057275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486650"/>
            <a:ext cx="7629525" cy="73721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896475"/>
            <a:ext cx="7762875" cy="26096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753725"/>
            <a:ext cx="8039100" cy="2609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B23586-6175-4F86-AC70-B732ADF763F3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16" name="Image 2" descr="preencoded.png">
              <a:extLst>
                <a:ext uri="{FF2B5EF4-FFF2-40B4-BE49-F238E27FC236}">
                  <a16:creationId xmlns:a16="http://schemas.microsoft.com/office/drawing/2014/main" id="{5A9DD7EC-8522-4437-8FE7-7939A099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17" name="Image 3" descr="preencoded.png">
              <a:extLst>
                <a:ext uri="{FF2B5EF4-FFF2-40B4-BE49-F238E27FC236}">
                  <a16:creationId xmlns:a16="http://schemas.microsoft.com/office/drawing/2014/main" id="{A2416D07-7E00-4B77-B92B-0D096054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18" name="Image 4" descr="preencoded.png">
              <a:hlinkClick r:id="rId25" action="ppaction://hlinksldjump"/>
              <a:extLst>
                <a:ext uri="{FF2B5EF4-FFF2-40B4-BE49-F238E27FC236}">
                  <a16:creationId xmlns:a16="http://schemas.microsoft.com/office/drawing/2014/main" id="{7A365B08-0013-4DB4-BC04-AE6613F77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7042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7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96150"/>
            <a:ext cx="8715375" cy="1314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88582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71550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1057275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486650"/>
            <a:ext cx="7629525" cy="73721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896475"/>
            <a:ext cx="7762875" cy="26096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753725"/>
            <a:ext cx="8039100" cy="2609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B6F6CC8-B5C4-4345-B460-AE9C9952E531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16" name="Image 2" descr="preencoded.png">
              <a:extLst>
                <a:ext uri="{FF2B5EF4-FFF2-40B4-BE49-F238E27FC236}">
                  <a16:creationId xmlns:a16="http://schemas.microsoft.com/office/drawing/2014/main" id="{5E51DAF4-3A2D-4462-89F3-33B05E5BE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17" name="Image 3" descr="preencoded.png">
              <a:extLst>
                <a:ext uri="{FF2B5EF4-FFF2-40B4-BE49-F238E27FC236}">
                  <a16:creationId xmlns:a16="http://schemas.microsoft.com/office/drawing/2014/main" id="{1952FEC2-7EEB-4E25-A36B-2338F369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18" name="Image 4" descr="preencoded.png">
              <a:hlinkClick r:id="rId25" action="ppaction://hlinksldjump"/>
              <a:extLst>
                <a:ext uri="{FF2B5EF4-FFF2-40B4-BE49-F238E27FC236}">
                  <a16:creationId xmlns:a16="http://schemas.microsoft.com/office/drawing/2014/main" id="{642A8DC7-EE9D-42E5-9451-8C9AC61A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3478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9650" y="6591300"/>
            <a:ext cx="8220075" cy="489956"/>
          </a:xfrm>
          <a:prstGeom prst="rect">
            <a:avLst/>
          </a:prstGeom>
        </p:spPr>
      </p:pic>
      <p:pic>
        <p:nvPicPr>
          <p:cNvPr id="6" name="Image 4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10" name="Image 8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7505700"/>
            <a:ext cx="7629525" cy="260965"/>
          </a:xfrm>
          <a:prstGeom prst="rect">
            <a:avLst/>
          </a:prstGeom>
        </p:spPr>
      </p:pic>
      <p:pic>
        <p:nvPicPr>
          <p:cNvPr id="11" name="Image 9" descr="preencoded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8362950"/>
            <a:ext cx="8210550" cy="260965"/>
          </a:xfrm>
          <a:prstGeom prst="rect">
            <a:avLst/>
          </a:prstGeom>
        </p:spPr>
      </p:pic>
      <p:pic>
        <p:nvPicPr>
          <p:cNvPr id="12" name="Image 10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9210675"/>
            <a:ext cx="7762875" cy="260965"/>
          </a:xfrm>
          <a:prstGeom prst="rect">
            <a:avLst/>
          </a:prstGeom>
        </p:spPr>
      </p:pic>
      <p:pic>
        <p:nvPicPr>
          <p:cNvPr id="13" name="Image 11" descr="preencoded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133475" y="10067925"/>
            <a:ext cx="8039100" cy="260965"/>
          </a:xfrm>
          <a:prstGeom prst="rect">
            <a:avLst/>
          </a:prstGeom>
        </p:spPr>
      </p:pic>
      <p:pic>
        <p:nvPicPr>
          <p:cNvPr id="14" name="Image 12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562747" y="17107663"/>
            <a:ext cx="687316" cy="641831"/>
          </a:xfrm>
          <a:prstGeom prst="rect">
            <a:avLst/>
          </a:prstGeom>
        </p:spPr>
      </p:pic>
      <p:pic>
        <p:nvPicPr>
          <p:cNvPr id="15" name="Image 13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030463" y="17107663"/>
            <a:ext cx="687325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9650" y="6591300"/>
            <a:ext cx="8220075" cy="4899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505700"/>
            <a:ext cx="7629525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8362950"/>
            <a:ext cx="8210550" cy="26096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210675"/>
            <a:ext cx="7762875" cy="26096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067925"/>
            <a:ext cx="8039100" cy="260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32C127-9C05-4A50-B1EC-1ECC246222A1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F86F1E89-DD33-4E3C-ABFF-0581CC1E9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C2F25105-7138-44DE-90C7-C0B4B54F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19" name="Image 4" descr="preencoded.png">
              <a:hlinkClick r:id="rId25" action="ppaction://hlinksldjump"/>
              <a:extLst>
                <a:ext uri="{FF2B5EF4-FFF2-40B4-BE49-F238E27FC236}">
                  <a16:creationId xmlns:a16="http://schemas.microsoft.com/office/drawing/2014/main" id="{A1A7E2ED-EFA0-4B89-B7BB-4D7C4BEAA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4470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3475" y="9039225"/>
            <a:ext cx="7848600" cy="2609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9650" y="6591300"/>
            <a:ext cx="8220075" cy="4899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505700"/>
            <a:ext cx="7629525" cy="2609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8362950"/>
            <a:ext cx="8210550" cy="26096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210675"/>
            <a:ext cx="7762875" cy="26096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067925"/>
            <a:ext cx="8039100" cy="260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7ADEB3A-8D2A-4AC2-9A59-8481E7D5608A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A1EC8EF6-1770-4F4F-BE7B-D893BD32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EB4CDD67-6BD3-4721-9530-49F01CBD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19" name="Image 4" descr="preencoded.png">
              <a:hlinkClick r:id="rId25" action="ppaction://hlinksldjump"/>
              <a:extLst>
                <a:ext uri="{FF2B5EF4-FFF2-40B4-BE49-F238E27FC236}">
                  <a16:creationId xmlns:a16="http://schemas.microsoft.com/office/drawing/2014/main" id="{351BBEBB-6D1F-491D-A5B5-0A5892F1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6749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67275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47775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67175" y="9020175"/>
            <a:ext cx="2105025" cy="762000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E0B5C4F-DFE9-480A-8FAE-6AADF156D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25B4D2D-B9C0-4E18-BF30-8AF3D5F19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40413F5-2091-4D71-8AD4-99F469CE4B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10" name="Image 3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2E985F4D-04D6-489A-B5CB-A5B486D5B8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11" name="Image 4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E000C746-CC33-44D8-98A4-4DD930E56C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12" name="Image 5" descr="preencoded.png">
            <a:hlinkClick r:id="rId15" action="ppaction://hlinksldjump"/>
            <a:extLst>
              <a:ext uri="{FF2B5EF4-FFF2-40B4-BE49-F238E27FC236}">
                <a16:creationId xmlns:a16="http://schemas.microsoft.com/office/drawing/2014/main" id="{6FE4DC53-7279-4286-AB94-9F438D9426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13" name="Image 6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2A155AD1-695E-49D8-AAE4-188CDEF02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14" name="Image 7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3163F5CA-099F-4F5E-8522-88183F94B2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5" name="Image 8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E8DA898D-04FC-4CF0-8AA1-D07ABC14A6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8343900"/>
            <a:ext cx="7848600" cy="260965"/>
          </a:xfrm>
          <a:prstGeom prst="rect">
            <a:avLst/>
          </a:prstGeom>
        </p:spPr>
      </p:pic>
      <p:pic>
        <p:nvPicPr>
          <p:cNvPr id="16" name="Image 9" descr="preencoded.png">
            <a:hlinkClick r:id="rId15" action="ppaction://hlinksldjump"/>
            <a:extLst>
              <a:ext uri="{FF2B5EF4-FFF2-40B4-BE49-F238E27FC236}">
                <a16:creationId xmlns:a16="http://schemas.microsoft.com/office/drawing/2014/main" id="{D1D7E546-E4D1-46DA-B8C3-2A723653A2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9191625"/>
            <a:ext cx="7762875" cy="260965"/>
          </a:xfrm>
          <a:prstGeom prst="rect">
            <a:avLst/>
          </a:prstGeom>
        </p:spPr>
      </p:pic>
      <p:pic>
        <p:nvPicPr>
          <p:cNvPr id="17" name="Image 10" descr="preencoded.png">
            <a:hlinkClick r:id="rId12" action="ppaction://hlinksldjump"/>
            <a:extLst>
              <a:ext uri="{FF2B5EF4-FFF2-40B4-BE49-F238E27FC236}">
                <a16:creationId xmlns:a16="http://schemas.microsoft.com/office/drawing/2014/main" id="{DDC2D7DC-0294-4779-AA2B-3741267E46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133475" y="10048875"/>
            <a:ext cx="8039100" cy="258254"/>
          </a:xfrm>
          <a:prstGeom prst="rect">
            <a:avLst/>
          </a:prstGeom>
        </p:spPr>
      </p:pic>
      <p:pic>
        <p:nvPicPr>
          <p:cNvPr id="18" name="Image 11" descr="preencoded.png">
            <a:hlinkClick r:id="rId24" action="ppaction://hlinksldjump"/>
            <a:extLst>
              <a:ext uri="{FF2B5EF4-FFF2-40B4-BE49-F238E27FC236}">
                <a16:creationId xmlns:a16="http://schemas.microsoft.com/office/drawing/2014/main" id="{113A5633-01F9-46CF-A961-5B83E02E7E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562738" y="17107663"/>
            <a:ext cx="687316" cy="641831"/>
          </a:xfrm>
          <a:prstGeom prst="rect">
            <a:avLst/>
          </a:prstGeom>
        </p:spPr>
      </p:pic>
      <p:pic>
        <p:nvPicPr>
          <p:cNvPr id="19" name="Image 6" descr="preencoded.png">
            <a:hlinkClick r:id="rId27" action="ppaction://hlinksldjump"/>
            <a:extLst>
              <a:ext uri="{FF2B5EF4-FFF2-40B4-BE49-F238E27FC236}">
                <a16:creationId xmlns:a16="http://schemas.microsoft.com/office/drawing/2014/main" id="{3472424A-DB52-4848-8F5A-BB1237BF34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46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67275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47775" y="400050"/>
            <a:ext cx="7791450" cy="329152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E0B5C4F-DFE9-480A-8FAE-6AADF156D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25B4D2D-B9C0-4E18-BF30-8AF3D5F19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40413F5-2091-4D71-8AD4-99F469CE4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E985F4D-04D6-489A-B5CB-A5B486D5B8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E000C746-CC33-44D8-98A4-4DD930E56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6FE4DC53-7279-4286-AB94-9F438D942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2A155AD1-695E-49D8-AAE4-188CDEF02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3163F5CA-099F-4F5E-8522-88183F94B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5" name="Image 8" descr="preencoded.png">
            <a:extLst>
              <a:ext uri="{FF2B5EF4-FFF2-40B4-BE49-F238E27FC236}">
                <a16:creationId xmlns:a16="http://schemas.microsoft.com/office/drawing/2014/main" id="{E8DA898D-04FC-4CF0-8AA1-D07ABC14A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8343900"/>
            <a:ext cx="7848600" cy="260965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D1D7E546-E4D1-46DA-B8C3-2A723653A2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9191625"/>
            <a:ext cx="7762875" cy="260965"/>
          </a:xfrm>
          <a:prstGeom prst="rect">
            <a:avLst/>
          </a:prstGeom>
        </p:spPr>
      </p:pic>
      <p:pic>
        <p:nvPicPr>
          <p:cNvPr id="17" name="Image 10" descr="preencoded.png">
            <a:extLst>
              <a:ext uri="{FF2B5EF4-FFF2-40B4-BE49-F238E27FC236}">
                <a16:creationId xmlns:a16="http://schemas.microsoft.com/office/drawing/2014/main" id="{DDC2D7DC-0294-4779-AA2B-3741267E46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10048875"/>
            <a:ext cx="8039100" cy="2582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CA53C-6B5F-4E49-AC90-54BBDBFF8894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24" name="Image 2" descr="preencoded.png">
              <a:extLst>
                <a:ext uri="{FF2B5EF4-FFF2-40B4-BE49-F238E27FC236}">
                  <a16:creationId xmlns:a16="http://schemas.microsoft.com/office/drawing/2014/main" id="{AF4F1D26-59A0-417C-9BAD-127FDA03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25" name="Image 3" descr="preencoded.png">
              <a:extLst>
                <a:ext uri="{FF2B5EF4-FFF2-40B4-BE49-F238E27FC236}">
                  <a16:creationId xmlns:a16="http://schemas.microsoft.com/office/drawing/2014/main" id="{775834C8-744D-4D24-9E3D-ABC61ED8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26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CDBAAFA7-17F8-4DC5-BE1F-6D3C7DE1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5595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67275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47775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67175" y="9020175"/>
            <a:ext cx="2105025" cy="762000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E0B5C4F-DFE9-480A-8FAE-6AADF156D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25B4D2D-B9C0-4E18-BF30-8AF3D5F19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38250" y="400050"/>
            <a:ext cx="7791450" cy="329152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40413F5-2091-4D71-8AD4-99F469CE4B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9650" y="6572250"/>
            <a:ext cx="8220075" cy="496384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E985F4D-04D6-489A-B5CB-A5B486D5B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7296150"/>
            <a:ext cx="8715375" cy="609600"/>
          </a:xfrm>
          <a:prstGeom prst="rect">
            <a:avLst/>
          </a:prstGeom>
        </p:spPr>
      </p:pic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E000C746-CC33-44D8-98A4-4DD930E56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8153400"/>
            <a:ext cx="8715375" cy="609600"/>
          </a:xfrm>
          <a:prstGeom prst="rect">
            <a:avLst/>
          </a:prstGeom>
        </p:spPr>
      </p:pic>
      <p:pic>
        <p:nvPicPr>
          <p:cNvPr id="12" name="Image 5" descr="preencoded.png">
            <a:extLst>
              <a:ext uri="{FF2B5EF4-FFF2-40B4-BE49-F238E27FC236}">
                <a16:creationId xmlns:a16="http://schemas.microsoft.com/office/drawing/2014/main" id="{6FE4DC53-7279-4286-AB94-9F438D9426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010650"/>
            <a:ext cx="8715375" cy="609600"/>
          </a:xfrm>
          <a:prstGeom prst="rect">
            <a:avLst/>
          </a:prstGeom>
        </p:spPr>
      </p:pic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2A155AD1-695E-49D8-AAE4-188CDEF02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5825" y="9867900"/>
            <a:ext cx="8715375" cy="609600"/>
          </a:xfrm>
          <a:prstGeom prst="rect">
            <a:avLst/>
          </a:prstGeom>
        </p:spPr>
      </p:pic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3163F5CA-099F-4F5E-8522-88183F94B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33475" y="7486650"/>
            <a:ext cx="7629525" cy="260965"/>
          </a:xfrm>
          <a:prstGeom prst="rect">
            <a:avLst/>
          </a:prstGeom>
        </p:spPr>
      </p:pic>
      <p:pic>
        <p:nvPicPr>
          <p:cNvPr id="15" name="Image 8" descr="preencoded.png">
            <a:extLst>
              <a:ext uri="{FF2B5EF4-FFF2-40B4-BE49-F238E27FC236}">
                <a16:creationId xmlns:a16="http://schemas.microsoft.com/office/drawing/2014/main" id="{E8DA898D-04FC-4CF0-8AA1-D07ABC14A6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33475" y="8343900"/>
            <a:ext cx="7848600" cy="260965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D1D7E546-E4D1-46DA-B8C3-2A723653A2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33475" y="9191625"/>
            <a:ext cx="7762875" cy="260965"/>
          </a:xfrm>
          <a:prstGeom prst="rect">
            <a:avLst/>
          </a:prstGeom>
        </p:spPr>
      </p:pic>
      <p:pic>
        <p:nvPicPr>
          <p:cNvPr id="17" name="Image 10" descr="preencoded.png">
            <a:extLst>
              <a:ext uri="{FF2B5EF4-FFF2-40B4-BE49-F238E27FC236}">
                <a16:creationId xmlns:a16="http://schemas.microsoft.com/office/drawing/2014/main" id="{DDC2D7DC-0294-4779-AA2B-3741267E462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33475" y="10048875"/>
            <a:ext cx="8039100" cy="258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7E6D6A4-F977-4EBE-80EE-5AE88A44F8F9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1" name="Image 2" descr="preencoded.png">
              <a:extLst>
                <a:ext uri="{FF2B5EF4-FFF2-40B4-BE49-F238E27FC236}">
                  <a16:creationId xmlns:a16="http://schemas.microsoft.com/office/drawing/2014/main" id="{8C078585-3624-4742-92AB-A83E12EE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2" name="Image 3" descr="preencoded.png">
              <a:extLst>
                <a:ext uri="{FF2B5EF4-FFF2-40B4-BE49-F238E27FC236}">
                  <a16:creationId xmlns:a16="http://schemas.microsoft.com/office/drawing/2014/main" id="{2E7A3538-D992-4629-B524-34A9B5C57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3" name="Image 4" descr="preencoded.png">
              <a:hlinkClick r:id="rId23" action="ppaction://hlinksldjump"/>
              <a:extLst>
                <a:ext uri="{FF2B5EF4-FFF2-40B4-BE49-F238E27FC236}">
                  <a16:creationId xmlns:a16="http://schemas.microsoft.com/office/drawing/2014/main" id="{2C044626-E9E9-4FAE-95DC-E16294D2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3193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742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90600" y="6486525"/>
            <a:ext cx="82391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pemerintahan non kementrian yang bertugas melaksanakan tugas pemerintah di bidang pencarian dan pertolongan (Search and Rescue) adalah</a:t>
            </a:r>
            <a:endParaRPr lang="en-US" sz="1875" dirty="0"/>
          </a:p>
        </p:txBody>
      </p:sp>
      <p:sp>
        <p:nvSpPr>
          <p:cNvPr id="15" name="Text 6">
            <a:hlinkClick r:id="rId6" action="ppaction://hlinksldjump"/>
          </p:cNvPr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>
            <a:hlinkClick r:id="rId9" action="ppaction://hlinksldjump"/>
          </p:cNvPr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>
            <a:hlinkClick r:id="rId6" action="ppaction://hlinksldjump"/>
          </p:cNvPr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>
            <a:hlinkClick r:id="rId6" action="ppaction://hlinksldjump"/>
          </p:cNvPr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90600" y="6486525"/>
            <a:ext cx="82391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pemerintahan non kementrian yang bertugas melaksanakan tugas pemerintah di bidang pencarian dan pertolongan (Search and Rescue)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F16E83-1C15-48BF-9E18-52E506A56805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E951999D-68D8-4A39-AF1F-FF49B7EA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D277F74F-58D1-406A-BCD9-DA24F69A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425F47ED-F57D-49C3-8B83-AAD13714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4604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0" y="17050513"/>
            <a:ext cx="687319" cy="6418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5843" y="333375"/>
            <a:ext cx="2428875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66818" y="400050"/>
            <a:ext cx="7839075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90568" y="5772150"/>
            <a:ext cx="8810625" cy="13239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90568" y="8239125"/>
            <a:ext cx="8810625" cy="3733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443" y="5091675"/>
            <a:ext cx="4257675" cy="46356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33443" y="7558650"/>
            <a:ext cx="2085975" cy="385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85843" y="9191625"/>
            <a:ext cx="7048500" cy="1828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085843" y="6124575"/>
            <a:ext cx="8267700" cy="609600"/>
          </a:xfrm>
          <a:prstGeom prst="rect">
            <a:avLst/>
          </a:prstGeom>
        </p:spPr>
      </p:pic>
      <p:pic>
        <p:nvPicPr>
          <p:cNvPr id="11" name="Image 9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38935" y="17107663"/>
            <a:ext cx="687319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90600" y="6486525"/>
            <a:ext cx="82391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pemerintahan non kementrian yang bertugas melaksanakan tugas pemerintah di bidang pencarian dan pertolongan (Search and Rescue)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F60760-2A79-48BE-8292-FC4919F9559A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19460B1B-E5A0-4A0B-A8CD-2542A7E7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3A6D6B24-839C-4F19-A434-5170575D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DF7660E8-95DD-40D8-8AB4-120AC524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4145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742" y="17107662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litosfer adalah</a:t>
            </a:r>
            <a:endParaRPr lang="en-US" sz="1875" dirty="0"/>
          </a:p>
        </p:txBody>
      </p:sp>
      <p:sp>
        <p:nvSpPr>
          <p:cNvPr id="15" name="Text 6">
            <a:hlinkClick r:id="rId6" action="ppaction://hlinksldjump"/>
          </p:cNvPr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letusan gunung api</a:t>
            </a:r>
            <a:endParaRPr lang="en-US" sz="1875" dirty="0"/>
          </a:p>
        </p:txBody>
      </p:sp>
      <p:sp>
        <p:nvSpPr>
          <p:cNvPr id="16" name="Text 7">
            <a:hlinkClick r:id="rId9" action="ppaction://hlinksldjump"/>
          </p:cNvPr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>
            <a:hlinkClick r:id="rId9" action="ppaction://hlinksldjump"/>
          </p:cNvPr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>
            <a:hlinkClick r:id="rId6" action="ppaction://hlinksldjump"/>
          </p:cNvPr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litosfer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letusan gunung api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46655A-E7BF-4B91-ADAC-BF93768A8BF7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3E11D741-7A04-4C05-9B4C-4777F04D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19AAEF58-B129-4B15-958B-C252AD32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C82F9DA0-18B5-4886-B489-0DF9EC89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63444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litosfer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letusan gunung api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6C036-C27E-404D-8C48-A264839B2475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974C64F3-2325-4234-92E1-EC936F936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694A9610-5472-4592-BCEC-339944B3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7B830C3F-3A2C-466D-A188-4F7CB070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161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1537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742" y="17246119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030463" y="17107662"/>
            <a:ext cx="687323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81075" y="6105525"/>
            <a:ext cx="82391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yang bertugas membantu presiden dalam mengkoordinir perencanaan dan pelaksanaan kegiatan penanganan bencana serta melaksanakan penanganan dari sebelum bencana, pada saat terjadi bencana, dan setelah terjadi bencana.</a:t>
            </a:r>
            <a:endParaRPr lang="en-US" sz="1875" dirty="0"/>
          </a:p>
        </p:txBody>
      </p:sp>
      <p:sp>
        <p:nvSpPr>
          <p:cNvPr id="15" name="Text 6">
            <a:hlinkClick r:id="rId6" action="ppaction://hlinksldjump"/>
          </p:cNvPr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>
            <a:hlinkClick r:id="rId9" action="ppaction://hlinksldjump"/>
          </p:cNvPr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>
            <a:hlinkClick r:id="rId9" action="ppaction://hlinksldjump"/>
          </p:cNvPr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>
            <a:hlinkClick r:id="rId9" action="ppaction://hlinksldjump"/>
          </p:cNvPr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3" y="17107662"/>
            <a:ext cx="687323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81075" y="6105525"/>
            <a:ext cx="82391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yang bertugas membantu presiden dalam mengkoordinir perencanaan dan pelaksanaan kegiatan penanganan bencana serta melaksanakan penanganan dari sebelum bencana, pada saat terjadi bencana, dan setelah terjadi bencana.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88490-1731-4CEF-839C-65B6D2F62F61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349085BF-ADCE-40AA-838F-B99D9B21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47025CE9-9036-48A2-8782-E99EB79D4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34707F78-8FD1-4B00-B3BE-5B7048C4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88843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2" y="17107662"/>
            <a:ext cx="687322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3" y="17107662"/>
            <a:ext cx="687323" cy="641831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14425" y="9039225"/>
            <a:ext cx="7867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endParaRPr lang="en-US" sz="1875" dirty="0"/>
          </a:p>
        </p:txBody>
      </p:sp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981075" y="6105525"/>
            <a:ext cx="82391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lembaga yang bertugas membantu presiden dalam mengkoordinir perencanaan dan pelaksanaan kegiatan penanganan bencana serta melaksanakan penanganan dari sebelum bencana, pada saat terjadi bencana, dan setelah terjadi bencana.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BNPB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BASARNAS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BVMBG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03C7CE-4AED-4223-8353-E236AFA1745D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A409AC9C-DB4E-462A-9450-687D1B71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212B14BD-0F82-40AB-B60E-006E7B4D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43D75CD6-E95A-4DE7-AEE3-4AAF51F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85820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hidrosfer. </a:t>
            </a:r>
            <a:r>
              <a:rPr lang="en-US" sz="1875" b="0" i="1" dirty="0">
                <a:solidFill>
                  <a:srgbClr val="4F2ED3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kecuali</a:t>
            </a:r>
            <a:endParaRPr lang="en-US" sz="1875" dirty="0"/>
          </a:p>
        </p:txBody>
      </p:sp>
      <p:sp>
        <p:nvSpPr>
          <p:cNvPr id="15" name="Text 6">
            <a:hlinkClick r:id="rId6" action="ppaction://hlinksldjump"/>
          </p:cNvPr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  <p:sp>
        <p:nvSpPr>
          <p:cNvPr id="16" name="Text 7">
            <a:hlinkClick r:id="rId6" action="ppaction://hlinksldjump"/>
          </p:cNvPr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>
            <a:hlinkClick r:id="rId6" action="ppaction://hlinksldjump"/>
          </p:cNvPr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>
            <a:hlinkClick r:id="rId9" action="ppaction://hlinksldjump"/>
          </p:cNvPr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kekeringan</a:t>
            </a:r>
            <a:endParaRPr lang="en-US" sz="1875" dirty="0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hidrosfer. </a:t>
            </a:r>
            <a:r>
              <a:rPr lang="en-US" sz="1875" b="0" i="1" dirty="0">
                <a:solidFill>
                  <a:srgbClr val="4F2ED3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kecuali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kekeringan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213B23-263C-4CA6-BB55-2B55FD069F57}"/>
              </a:ext>
            </a:extLst>
          </p:cNvPr>
          <p:cNvGrpSpPr/>
          <p:nvPr/>
        </p:nvGrpSpPr>
        <p:grpSpPr>
          <a:xfrm>
            <a:off x="1276350" y="7858125"/>
            <a:ext cx="7696200" cy="3343275"/>
            <a:chOff x="1276350" y="7858125"/>
            <a:chExt cx="7696200" cy="3343275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64023716-90DE-4629-AB9E-C19247E72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858125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023699B4-DA30-4A92-8BE9-999CCACB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8724900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A7FFBD48-2321-402A-8A34-E07AAABF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571875" y="9858375"/>
              <a:ext cx="3105150" cy="5143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5767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Jenis bencana alam yang disebabkan oleh dinamika hidrosfer. </a:t>
            </a:r>
            <a:r>
              <a:rPr lang="en-US" sz="1875" b="0" i="1" dirty="0">
                <a:solidFill>
                  <a:srgbClr val="4F2ED3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kecuali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banjir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kekeringan</a:t>
            </a:r>
            <a:endParaRPr lang="en-US" sz="1875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C90AEE-B06E-40FA-8842-BC06C80357C1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4" name="Image 2" descr="preencoded.png">
              <a:extLst>
                <a:ext uri="{FF2B5EF4-FFF2-40B4-BE49-F238E27FC236}">
                  <a16:creationId xmlns:a16="http://schemas.microsoft.com/office/drawing/2014/main" id="{DEA25ADF-2A01-43F8-8EDE-681F25B1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5" name="Image 3" descr="preencoded.png">
              <a:extLst>
                <a:ext uri="{FF2B5EF4-FFF2-40B4-BE49-F238E27FC236}">
                  <a16:creationId xmlns:a16="http://schemas.microsoft.com/office/drawing/2014/main" id="{8B3C04B7-C141-4817-8A25-4AD510AC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6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C8FB3822-93AB-46CB-B22A-0DFD4EA9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966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19495" y="371475"/>
            <a:ext cx="1362075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9820" y="400050"/>
            <a:ext cx="2981325" cy="3291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09695" y="400050"/>
            <a:ext cx="1981200" cy="32536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762370" y="408431"/>
            <a:ext cx="1076325" cy="2678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153020" y="411194"/>
            <a:ext cx="714375" cy="279904"/>
          </a:xfrm>
          <a:prstGeom prst="rect">
            <a:avLst/>
          </a:prstGeom>
        </p:spPr>
      </p:pic>
      <p:pic>
        <p:nvPicPr>
          <p:cNvPr id="9" name="Image 7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76270" y="4610100"/>
            <a:ext cx="8943975" cy="1943100"/>
          </a:xfrm>
          <a:prstGeom prst="rect">
            <a:avLst/>
          </a:prstGeom>
        </p:spPr>
      </p:pic>
      <p:pic>
        <p:nvPicPr>
          <p:cNvPr id="10" name="Image 8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76270" y="6648450"/>
            <a:ext cx="8943975" cy="1943100"/>
          </a:xfrm>
          <a:prstGeom prst="rect">
            <a:avLst/>
          </a:prstGeom>
        </p:spPr>
      </p:pic>
      <p:pic>
        <p:nvPicPr>
          <p:cNvPr id="11" name="Image 9" descr="preencoded.png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76270" y="8686800"/>
            <a:ext cx="8943975" cy="1943100"/>
          </a:xfrm>
          <a:prstGeom prst="rect">
            <a:avLst/>
          </a:prstGeom>
        </p:spPr>
      </p:pic>
      <p:pic>
        <p:nvPicPr>
          <p:cNvPr id="12" name="Image 10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76270" y="12763500"/>
            <a:ext cx="8943975" cy="1943100"/>
          </a:xfrm>
          <a:prstGeom prst="rect">
            <a:avLst/>
          </a:prstGeom>
        </p:spPr>
      </p:pic>
      <p:pic>
        <p:nvPicPr>
          <p:cNvPr id="13" name="Image 11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76270" y="10725150"/>
            <a:ext cx="8943975" cy="1943100"/>
          </a:xfrm>
          <a:prstGeom prst="rect">
            <a:avLst/>
          </a:prstGeom>
        </p:spPr>
      </p:pic>
      <p:pic>
        <p:nvPicPr>
          <p:cNvPr id="14" name="Image 12" descr="preencoded.png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2505070" y="5072625"/>
            <a:ext cx="5286375" cy="849976"/>
          </a:xfrm>
          <a:prstGeom prst="rect">
            <a:avLst/>
          </a:prstGeom>
        </p:spPr>
      </p:pic>
      <p:pic>
        <p:nvPicPr>
          <p:cNvPr id="15" name="Image 13" descr="preencoded.pn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57395" y="7305675"/>
            <a:ext cx="6191250" cy="464776"/>
          </a:xfrm>
          <a:prstGeom prst="rect">
            <a:avLst/>
          </a:prstGeom>
        </p:spPr>
      </p:pic>
      <p:pic>
        <p:nvPicPr>
          <p:cNvPr id="16" name="Image 14" descr="preencoded.png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800345" y="9339825"/>
            <a:ext cx="4695825" cy="385200"/>
          </a:xfrm>
          <a:prstGeom prst="rect">
            <a:avLst/>
          </a:prstGeom>
        </p:spPr>
      </p:pic>
      <p:pic>
        <p:nvPicPr>
          <p:cNvPr id="17" name="Image 15" descr="preencoded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971670" y="11378175"/>
            <a:ext cx="6353175" cy="468976"/>
          </a:xfrm>
          <a:prstGeom prst="rect">
            <a:avLst/>
          </a:prstGeom>
        </p:spPr>
      </p:pic>
      <p:pic>
        <p:nvPicPr>
          <p:cNvPr id="18" name="Image 16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3171820" y="13416525"/>
            <a:ext cx="3962400" cy="468976"/>
          </a:xfrm>
          <a:prstGeom prst="rect">
            <a:avLst/>
          </a:prstGeom>
        </p:spPr>
      </p:pic>
      <p:pic>
        <p:nvPicPr>
          <p:cNvPr id="22" name="Image 9" descr="preencoded.png">
            <a:hlinkClick r:id="rId30" action="ppaction://hlinksldjump"/>
            <a:extLst>
              <a:ext uri="{FF2B5EF4-FFF2-40B4-BE49-F238E27FC236}">
                <a16:creationId xmlns:a16="http://schemas.microsoft.com/office/drawing/2014/main" id="{31F84D8F-F4AC-40CF-B3FF-72638A7F0EE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38935" y="17107663"/>
            <a:ext cx="687319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kolom udara yang berputar kencang yang membentuk hubungan antara awan cumulonimbus adalah</a:t>
            </a:r>
            <a:endParaRPr lang="en-US" sz="1875" dirty="0"/>
          </a:p>
        </p:txBody>
      </p:sp>
      <p:sp>
        <p:nvSpPr>
          <p:cNvPr id="15" name="Text 6">
            <a:hlinkClick r:id="rId6" action="ppaction://hlinksldjump"/>
          </p:cNvPr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  <p:sp>
        <p:nvSpPr>
          <p:cNvPr id="16" name="Text 7">
            <a:hlinkClick r:id="rId9" action="ppaction://hlinksldjump"/>
          </p:cNvPr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badai tropis</a:t>
            </a:r>
            <a:endParaRPr lang="en-US" sz="1875" dirty="0"/>
          </a:p>
        </p:txBody>
      </p:sp>
      <p:sp>
        <p:nvSpPr>
          <p:cNvPr id="17" name="Text 8">
            <a:hlinkClick r:id="rId9" action="ppaction://hlinksldjump"/>
          </p:cNvPr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>
            <a:hlinkClick r:id="rId9" action="ppaction://hlinksldjump"/>
          </p:cNvPr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kolom udara yang berputar kencang yang membentuk hubungan antara awan cumulonimbus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badai tropis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56317D-CB3D-43C7-8A62-F6D8286606E0}"/>
              </a:ext>
            </a:extLst>
          </p:cNvPr>
          <p:cNvGrpSpPr/>
          <p:nvPr/>
        </p:nvGrpSpPr>
        <p:grpSpPr>
          <a:xfrm>
            <a:off x="1381125" y="8115300"/>
            <a:ext cx="7696200" cy="3343275"/>
            <a:chOff x="1562100" y="11225974"/>
            <a:chExt cx="7696200" cy="33432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F4B447-66F2-4AD7-8D15-04A009392DBD}"/>
                </a:ext>
              </a:extLst>
            </p:cNvPr>
            <p:cNvGrpSpPr/>
            <p:nvPr/>
          </p:nvGrpSpPr>
          <p:grpSpPr>
            <a:xfrm>
              <a:off x="1562100" y="11225974"/>
              <a:ext cx="7696200" cy="3343275"/>
              <a:chOff x="1276350" y="7858125"/>
              <a:chExt cx="7696200" cy="3343275"/>
            </a:xfrm>
          </p:grpSpPr>
          <p:pic>
            <p:nvPicPr>
              <p:cNvPr id="20" name="Image 2" descr="preencoded.png">
                <a:extLst>
                  <a:ext uri="{FF2B5EF4-FFF2-40B4-BE49-F238E27FC236}">
                    <a16:creationId xmlns:a16="http://schemas.microsoft.com/office/drawing/2014/main" id="{F8A6499C-BC61-42FC-B1AB-8E1EBF016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1276350" y="7858125"/>
                <a:ext cx="7696200" cy="3343275"/>
              </a:xfrm>
              <a:prstGeom prst="rect">
                <a:avLst/>
              </a:prstGeom>
            </p:spPr>
          </p:pic>
          <p:pic>
            <p:nvPicPr>
              <p:cNvPr id="21" name="Image 3" descr="preencoded.png">
                <a:extLst>
                  <a:ext uri="{FF2B5EF4-FFF2-40B4-BE49-F238E27FC236}">
                    <a16:creationId xmlns:a16="http://schemas.microsoft.com/office/drawing/2014/main" id="{C469E90C-7A17-4CFB-8021-E9A98E09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4067175" y="8724900"/>
                <a:ext cx="2105025" cy="762000"/>
              </a:xfrm>
              <a:prstGeom prst="rect">
                <a:avLst/>
              </a:prstGeom>
            </p:spPr>
          </p:pic>
        </p:grpSp>
        <p:sp>
          <p:nvSpPr>
            <p:cNvPr id="22" name="Rectangle: Rounded Corners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B5FB5CDA-CE59-4F07-AEC0-EAC27EDB79CF}"/>
                </a:ext>
              </a:extLst>
            </p:cNvPr>
            <p:cNvSpPr/>
            <p:nvPr/>
          </p:nvSpPr>
          <p:spPr>
            <a:xfrm>
              <a:off x="3412408" y="13150024"/>
              <a:ext cx="3657600" cy="6953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rgbClr val="589D4E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Selesai</a:t>
              </a:r>
              <a:endParaRPr lang="en-US" sz="3600" dirty="0">
                <a:solidFill>
                  <a:srgbClr val="589D4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3058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7750" y="371475"/>
            <a:ext cx="971550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7315200"/>
            <a:ext cx="8715375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8172450"/>
            <a:ext cx="8715375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029700"/>
            <a:ext cx="87153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5825" y="9886950"/>
            <a:ext cx="8715375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62743" y="17107662"/>
            <a:ext cx="687321" cy="64183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030462" y="17107662"/>
            <a:ext cx="687324" cy="64183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038850" y="40005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profil pengembang</a:t>
            </a:r>
            <a:endParaRPr lang="en-US" sz="2625" dirty="0"/>
          </a:p>
        </p:txBody>
      </p:sp>
      <p:sp>
        <p:nvSpPr>
          <p:cNvPr id="11" name="Text 2"/>
          <p:cNvSpPr/>
          <p:nvPr/>
        </p:nvSpPr>
        <p:spPr>
          <a:xfrm>
            <a:off x="1228725" y="4000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peta Konsep</a:t>
            </a:r>
            <a:endParaRPr lang="en-US" sz="2625" dirty="0"/>
          </a:p>
        </p:txBody>
      </p:sp>
      <p:sp>
        <p:nvSpPr>
          <p:cNvPr id="12" name="Text 3"/>
          <p:cNvSpPr/>
          <p:nvPr/>
        </p:nvSpPr>
        <p:spPr>
          <a:xfrm>
            <a:off x="3609975" y="40957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materi</a:t>
            </a:r>
            <a:endParaRPr lang="en-US" sz="2625" dirty="0"/>
          </a:p>
        </p:txBody>
      </p:sp>
      <p:sp>
        <p:nvSpPr>
          <p:cNvPr id="13" name="Text 4"/>
          <p:cNvSpPr/>
          <p:nvPr/>
        </p:nvSpPr>
        <p:spPr>
          <a:xfrm>
            <a:off x="4943475" y="41119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2625" b="0" i="0" dirty="0">
                <a:solidFill>
                  <a:srgbClr val="FFFFFF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quiz</a:t>
            </a:r>
            <a:endParaRPr lang="en-US" sz="2625" dirty="0"/>
          </a:p>
        </p:txBody>
      </p:sp>
      <p:sp>
        <p:nvSpPr>
          <p:cNvPr id="14" name="Text 5"/>
          <p:cNvSpPr/>
          <p:nvPr/>
        </p:nvSpPr>
        <p:spPr>
          <a:xfrm>
            <a:off x="1019175" y="6648450"/>
            <a:ext cx="8239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4F2ED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kolom udara yang berputar kencang yang membentuk hubungan antara awan cumulonimbus adalah</a:t>
            </a:r>
            <a:endParaRPr lang="en-US" sz="1875" dirty="0"/>
          </a:p>
        </p:txBody>
      </p:sp>
      <p:sp>
        <p:nvSpPr>
          <p:cNvPr id="15" name="Text 6"/>
          <p:cNvSpPr/>
          <p:nvPr/>
        </p:nvSpPr>
        <p:spPr>
          <a:xfrm>
            <a:off x="1114425" y="7505700"/>
            <a:ext cx="7648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tornado</a:t>
            </a:r>
            <a:endParaRPr lang="en-US" sz="1875" dirty="0"/>
          </a:p>
        </p:txBody>
      </p:sp>
      <p:sp>
        <p:nvSpPr>
          <p:cNvPr id="16" name="Text 7"/>
          <p:cNvSpPr/>
          <p:nvPr/>
        </p:nvSpPr>
        <p:spPr>
          <a:xfrm>
            <a:off x="1114425" y="8362950"/>
            <a:ext cx="82296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badai tropis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1114425" y="9210675"/>
            <a:ext cx="77819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tsunami</a:t>
            </a:r>
            <a:endParaRPr lang="en-US" sz="1875" dirty="0"/>
          </a:p>
        </p:txBody>
      </p:sp>
      <p:sp>
        <p:nvSpPr>
          <p:cNvPr id="18" name="Text 9"/>
          <p:cNvSpPr/>
          <p:nvPr/>
        </p:nvSpPr>
        <p:spPr>
          <a:xfrm>
            <a:off x="1114425" y="10067925"/>
            <a:ext cx="8058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875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gempa bumi</a:t>
            </a:r>
            <a:endParaRPr lang="en-US" sz="1875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4A855-CF2A-4474-B88F-B68E32C5D92D}"/>
              </a:ext>
            </a:extLst>
          </p:cNvPr>
          <p:cNvGrpSpPr/>
          <p:nvPr/>
        </p:nvGrpSpPr>
        <p:grpSpPr>
          <a:xfrm>
            <a:off x="1276350" y="7772400"/>
            <a:ext cx="7696200" cy="3731056"/>
            <a:chOff x="1276350" y="7772400"/>
            <a:chExt cx="7696200" cy="3731056"/>
          </a:xfrm>
        </p:grpSpPr>
        <p:pic>
          <p:nvPicPr>
            <p:cNvPr id="20" name="Image 2" descr="preencoded.png">
              <a:extLst>
                <a:ext uri="{FF2B5EF4-FFF2-40B4-BE49-F238E27FC236}">
                  <a16:creationId xmlns:a16="http://schemas.microsoft.com/office/drawing/2014/main" id="{3CF124CF-EB82-4520-9560-4F94F578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276350" y="7772400"/>
              <a:ext cx="7696200" cy="3343275"/>
            </a:xfrm>
            <a:prstGeom prst="rect">
              <a:avLst/>
            </a:prstGeom>
          </p:spPr>
        </p:pic>
        <p:pic>
          <p:nvPicPr>
            <p:cNvPr id="21" name="Image 3" descr="preencoded.png">
              <a:extLst>
                <a:ext uri="{FF2B5EF4-FFF2-40B4-BE49-F238E27FC236}">
                  <a16:creationId xmlns:a16="http://schemas.microsoft.com/office/drawing/2014/main" id="{CEBAE8CF-4932-4DDF-8730-5D67F45CD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067175" y="9020175"/>
              <a:ext cx="2105025" cy="762000"/>
            </a:xfrm>
            <a:prstGeom prst="rect">
              <a:avLst/>
            </a:prstGeom>
          </p:spPr>
        </p:pic>
        <p:pic>
          <p:nvPicPr>
            <p:cNvPr id="22" name="Image 4" descr="preencoded.png">
              <a:hlinkClick r:id="rId15" action="ppaction://hlinksldjump"/>
              <a:extLst>
                <a:ext uri="{FF2B5EF4-FFF2-40B4-BE49-F238E27FC236}">
                  <a16:creationId xmlns:a16="http://schemas.microsoft.com/office/drawing/2014/main" id="{D78D1A65-E1DE-4591-85BB-2F86FCD3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78418" y="9810750"/>
              <a:ext cx="1692715" cy="1692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4633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6775" y="3038475"/>
            <a:ext cx="8715375" cy="7000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62650" y="323850"/>
            <a:ext cx="3419475" cy="428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43025" y="398906"/>
            <a:ext cx="7867650" cy="330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10000" y="3419475"/>
            <a:ext cx="2819400" cy="34956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85925" y="7286625"/>
            <a:ext cx="7077075" cy="1941151"/>
          </a:xfrm>
          <a:prstGeom prst="rect">
            <a:avLst/>
          </a:prstGeom>
        </p:spPr>
      </p:pic>
      <p:pic>
        <p:nvPicPr>
          <p:cNvPr id="7" name="Image 5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67531" y="17107663"/>
            <a:ext cx="687307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2" y="17050513"/>
            <a:ext cx="687319" cy="6418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486150" y="371475"/>
            <a:ext cx="1362075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76350" y="400050"/>
            <a:ext cx="7791450" cy="329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400300" y="3446818"/>
            <a:ext cx="5438775" cy="5627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71475" y="4410075"/>
            <a:ext cx="9553575" cy="35909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8225" y="4686300"/>
            <a:ext cx="8220075" cy="29813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019425" y="9104668"/>
            <a:ext cx="4257675" cy="5627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71475" y="9925050"/>
            <a:ext cx="9553575" cy="2381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038225" y="10372725"/>
            <a:ext cx="8220075" cy="1448884"/>
          </a:xfrm>
          <a:prstGeom prst="rect">
            <a:avLst/>
          </a:prstGeom>
        </p:spPr>
      </p:pic>
      <p:pic>
        <p:nvPicPr>
          <p:cNvPr id="11" name="Image 9" descr="preencoded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0841" y="17107663"/>
            <a:ext cx="687321" cy="641831"/>
          </a:xfrm>
          <a:prstGeom prst="rect">
            <a:avLst/>
          </a:prstGeom>
        </p:spPr>
      </p:pic>
      <p:pic>
        <p:nvPicPr>
          <p:cNvPr id="14" name="Picture 13">
            <a:hlinkClick r:id="rId25"/>
            <a:extLst>
              <a:ext uri="{FF2B5EF4-FFF2-40B4-BE49-F238E27FC236}">
                <a16:creationId xmlns:a16="http://schemas.microsoft.com/office/drawing/2014/main" id="{15B0FF7A-7770-471E-9968-714270EFB74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11128" y="14596930"/>
            <a:ext cx="3721894" cy="11862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76625" y="371475"/>
            <a:ext cx="1362075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66825" y="352425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19300" y="3257550"/>
            <a:ext cx="619125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61950" y="4410075"/>
            <a:ext cx="9553575" cy="2714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61950" y="8039100"/>
            <a:ext cx="9553575" cy="27146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85750" y="4057650"/>
            <a:ext cx="3495675" cy="34956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85750" y="7686675"/>
            <a:ext cx="3495675" cy="34956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752850" y="4600575"/>
            <a:ext cx="5895975" cy="2381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752850" y="8229600"/>
            <a:ext cx="6019800" cy="2404090"/>
          </a:xfrm>
          <a:prstGeom prst="rect">
            <a:avLst/>
          </a:prstGeom>
        </p:spPr>
      </p:pic>
      <p:pic>
        <p:nvPicPr>
          <p:cNvPr id="11" name="Image 9" descr="preencoded.png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91315" y="17107663"/>
            <a:ext cx="687320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67125" y="371475"/>
            <a:ext cx="1362075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57325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2925" y="4857750"/>
            <a:ext cx="9553575" cy="2714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2925" y="8467725"/>
            <a:ext cx="9553575" cy="2714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2925" y="12068175"/>
            <a:ext cx="9553575" cy="27146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686050" y="3462900"/>
            <a:ext cx="5238750" cy="385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28650" y="4095750"/>
            <a:ext cx="3567162" cy="358964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57225" y="8058150"/>
            <a:ext cx="3425123" cy="299191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90500" y="12287250"/>
            <a:ext cx="4205022" cy="2390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495800" y="5495925"/>
            <a:ext cx="5400675" cy="145159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4495800" y="12954000"/>
            <a:ext cx="5600700" cy="9753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4495800" y="9467850"/>
            <a:ext cx="5343525" cy="737215"/>
          </a:xfrm>
          <a:prstGeom prst="rect">
            <a:avLst/>
          </a:prstGeom>
        </p:spPr>
      </p:pic>
      <p:pic>
        <p:nvPicPr>
          <p:cNvPr id="14" name="Image 12" descr="preencoded.png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81814" y="17107663"/>
            <a:ext cx="687321" cy="641831"/>
          </a:xfrm>
          <a:prstGeom prst="rect">
            <a:avLst/>
          </a:prstGeom>
        </p:spPr>
      </p:pic>
      <p:pic>
        <p:nvPicPr>
          <p:cNvPr id="15" name="Image 13" descr="preencoded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259062" y="17107663"/>
            <a:ext cx="687324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09950" y="371475"/>
            <a:ext cx="1362075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00150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5275" y="4876800"/>
            <a:ext cx="9553575" cy="2714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5275" y="8486775"/>
            <a:ext cx="9553575" cy="2714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238375" y="3462900"/>
            <a:ext cx="5629275" cy="385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95275" y="7867650"/>
            <a:ext cx="3152777" cy="318232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09575" y="4029075"/>
            <a:ext cx="3171825" cy="348339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695700" y="9363075"/>
            <a:ext cx="6000750" cy="9753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695700" y="5514975"/>
            <a:ext cx="6000750" cy="1451590"/>
          </a:xfrm>
          <a:prstGeom prst="rect">
            <a:avLst/>
          </a:prstGeom>
        </p:spPr>
      </p:pic>
      <p:pic>
        <p:nvPicPr>
          <p:cNvPr id="11" name="Image 9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24640" y="17107663"/>
            <a:ext cx="687319" cy="641831"/>
          </a:xfrm>
          <a:prstGeom prst="rect">
            <a:avLst/>
          </a:prstGeom>
        </p:spPr>
      </p:pic>
      <p:pic>
        <p:nvPicPr>
          <p:cNvPr id="12" name="Image 10" descr="preencoded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354313" y="17107663"/>
            <a:ext cx="687323" cy="6418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76625" y="371475"/>
            <a:ext cx="1362075" cy="34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66825" y="400050"/>
            <a:ext cx="7791450" cy="329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1950" y="4800600"/>
            <a:ext cx="9553575" cy="2714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1950" y="8410575"/>
            <a:ext cx="9553575" cy="2714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305050" y="3466449"/>
            <a:ext cx="5619750" cy="38165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9125" y="4200525"/>
            <a:ext cx="2895100" cy="3176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52450" y="7739825"/>
            <a:ext cx="3028950" cy="332360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848100" y="5086350"/>
            <a:ext cx="5543550" cy="216596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848100" y="8572500"/>
            <a:ext cx="5543550" cy="2404090"/>
          </a:xfrm>
          <a:prstGeom prst="rect">
            <a:avLst/>
          </a:prstGeom>
        </p:spPr>
      </p:pic>
      <p:pic>
        <p:nvPicPr>
          <p:cNvPr id="11" name="Image 9" descr="preencoded.png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91308" y="17107663"/>
            <a:ext cx="687321" cy="641831"/>
          </a:xfrm>
          <a:prstGeom prst="rect">
            <a:avLst/>
          </a:prstGeom>
        </p:spPr>
      </p:pic>
      <p:pic>
        <p:nvPicPr>
          <p:cNvPr id="13" name="Image 4" descr="preencoded.png">
            <a:hlinkClick r:id="rId23" action="ppaction://hlinksldjump"/>
            <a:extLst>
              <a:ext uri="{FF2B5EF4-FFF2-40B4-BE49-F238E27FC236}">
                <a16:creationId xmlns:a16="http://schemas.microsoft.com/office/drawing/2014/main" id="{8D597B0C-801D-41F3-B565-07EDE7C25A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555143" y="16607565"/>
            <a:ext cx="1360382" cy="136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LMS_API_VERSION" val="SCORM 2004 (2nd edition)"/>
  <p:tag name="ISPRING_ULTRA_SCORM_COURSE_ID" val="BD405552-44FF-421E-81B4-6B7DD4D7A486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56.25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PRESENTATION_TITLE" val="APLIKASI MITIGASI BENCANA"/>
  <p:tag name="ISPRING_FIRST_PUBLISH" val="1"/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GFSQ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GFSQ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GFSQ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BhUk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GFSQ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BhUkFWOc/b6agAAAOUAAAAaAAAAbm9uZS9odG1sX3NraW5fc2V0dGluZ3MuanOr5lIAAqUcJQUrhWowG8xPKi0pyc/TS87PK0nNK9HLyy/KTQSrUVJ2AwMlHZyK88tSiwgoTUtMTkUx1NTIwskFp0qEiSZO5i7OlsjqChLTU/WSEpOz04vyS/NSIMqcXV0MXYyVwKpquWoBUEsDBBQAAgAIABhUkFW8fTX3SgAAAEkAAAAXAAAAbm9uZS9sb2NhbF9zZXR0aW5ncy54bWyzsa/IzVEoSy0qzszPs1Uy1DNQUkjNS85PycxLt1UKDXHTtVBSKC5JzEtJzMnPS7VVystXUrC347LJyU9OzAlOLSkBKizWt+MCAFBLAwQUAAIACAB1r49VuOc88l4AAABjAAAAHAAAAHVuaXZlcnNhbC9sb2NhbF9zZXR0aW5ncy54bWwNyr0OQEAMAODdUzTd/W0Gx2a04AEaGpH0WnFHeHu3fcPX9q8XePgKh6nDuqgQWFfbDt0dLvOQNwghkm4kpuxQDaHvslZsJZk4xhQDnEIfXzP7hMgj+TSHWwTLLvsBUEsBAgAAFAACAAgADoY+U2tfMwTVAgAA9wcAAA8AAAAAAAAAAQAAAAAAAAAAAG5vbmUvcGxheWVyLnhtbFBLAQIAABQAAgAIABhUkFUyG7oi+QMAAOAOAAAYAAAAAAAAAAEAAAAAAAIDAABub25lL2NvbW1vbl9tZXNzYWdlcy5sbmdQSwECAAAUAAIACAAYVJBVFR5gG6MAAAB/AQAAKQAAAAAAAAABAAAAAAAxBwAAbm9uZS9wbGF5YmFja19hbmRfbmF2aWdhdGlvbl9zZXR0aW5ncy54bWxQSwECAAAUAAIACAAYVJBVH1SKajADAADHDgAAIgAAAAAAAAABAAAAAAAbCAAAbm9uZS9mbGFzaF9wdWJsaXNoaW5nX3NldHRpbmdzLnhtbFBLAQIAABQAAgAIABhUkFVxV5SdFQEAANECAAAcAAAAAAAAAAEAAAAAAIsLAABub25lL2ZsYXNoX3NraW5fc2V0dGluZ3MueG1sUEsBAgAAFAACAAgAGFSQVdebcJYrAwAAbw4AACEAAAAAAAAAAQAAAAAA2gwAAG5vbmUvaHRtbF9wdWJsaXNoaW5nX3NldHRpbmdzLnhtbFBLAQIAABQAAgAIABhUkFWOc/b6agAAAOUAAAAaAAAAAAAAAAEAAAAAAEQQAABub25lL2h0bWxfc2tpbl9zZXR0aW5ncy5qc1BLAQIAABQAAgAIABhUkFW8fTX3SgAAAEkAAAAXAAAAAAAAAAEAAAAAAOYQAABub25lL2xvY2FsX3NldHRpbmdzLnhtbFBLAQIAABQAAgAIAHWvj1W45zzyXgAAAGMAAAAcAAAAAAAAAAEAAAAAAGURAAB1bml2ZXJzYWwvbG9jYWxfc2V0dGluZ3MueG1sUEsFBgAAAAAJAAkAmgIAAP0R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D\u001F\uFFFD\uFFFD{31F704C7-78C3-4E53-9C20-C132AF33D63E}&quot;,&quot;D:\\z SEMESTER 3\\4 KWU TP\\SEPERANGKAT TUGAS AKHIR&quot;]]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235ACAA-82F3-4420-89B1-48191CB55014}:2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FFBCB2-3B6C-43A0-A491-A2141E489C23}:2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54D059-91C6-4EC7-9C7B-0D6D015FB50B}:2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97D8B6-234C-49EE-BB1E-6D04C7640C3D}:2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9C8048C-B517-4723-84F9-F619FCBE9FBC}:27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86A64FA-4D78-48E5-8DC6-2ED254690DC0}:27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BBAF72-FDF5-46A5-A571-2F25E2AEB23A}:2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E369F9-D0DB-48BA-9245-0746EACA7082}:2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046A53-2015-4944-BAD7-73D2D04EC56C}:2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E2311B-2482-41F1-9D17-A39F2E0AB0BC}:2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DFDDD59-F70C-4204-9422-F4FADC62507D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0C5B0D-8D89-40CD-87D4-5B9644C58999}:27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6ED415-72C8-4413-B7C7-36CC910E3B05}:2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29B72B6-1507-4711-A25F-3E8A72ED486B}:2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B967FD1-7B27-43E2-A596-5ED3955DEB68}:27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719ADEF-705D-412E-9001-FCB69D72050A}:2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154ABD-288E-4342-B9AD-B4AE8E7EC9E9}:28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6D86474-88EF-44C5-8C91-A9FB92D41755}:2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C7C97B2-AB6D-4FF9-9DF8-C1977B500880}:28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8835B96-6C3B-412B-9B64-0771328F88F2}:28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E2C3F17-94FA-4E38-9F95-9009DBD94B3B}:2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D887798-FCF2-454F-A477-948FDE5249AA}:25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EEA7287-C874-4CC4-9344-CFCE735976DD}:29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A218E30-6A58-4B98-B109-BD1D4CE3BA5E}:29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8E9E1A-352F-4B4F-9CE0-08F98430CD08}:25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6C329A0-F0AF-4F3F-B127-C97732F69D9A}:29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956A6A7-327B-4B18-B4BF-BB51690789B1}:2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404BC53-6CB7-4006-97EC-E4CDF136C7D6}:25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88117CC-8F7E-45F0-8FD8-014DD5AFC79C}:29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99C967D-7B33-487C-A520-E33C96A9CDC8}:29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F888201-8DD5-48A2-B1E9-649E4FC94060}:29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E47260F-AE22-434E-9A3F-6BCEEBBC59C1}:3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998A901-5CF7-445D-BFDD-5440A77EA21C}:26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0E30103-9E04-4C5A-968C-169D6880B9AB}:30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24B21CF-6B0B-44AD-9075-C7A56856CF26}:29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86E82B-9B84-41E3-ADA7-A6454EA9EE0B}:29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422188-2B5B-48B2-89DC-039E45DF5CFB}:30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531112A-ADE8-442D-B895-7F42D455CDF0}:27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A78A5F-85CD-4B0E-9104-36B926A054F6}: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50E3C49-3297-4E2A-AAD3-E2BD5FC44934}: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A5ACC8-9757-4A35-A4FA-01822A999EC2}:2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A7024CD-18E8-42A3-9A59-48AC2154349C}:2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7C9CF99-46F9-42B9-A6E8-6514D0895705}:26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452</Words>
  <Application>Microsoft Office PowerPoint</Application>
  <PresentationFormat>Custom</PresentationFormat>
  <Paragraphs>179</Paragraphs>
  <Slides>43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Adobe Gothic Std B</vt:lpstr>
      <vt:lpstr>Arial</vt:lpstr>
      <vt:lpstr>Calibri</vt:lpstr>
      <vt:lpstr>Inter Extra Bold</vt:lpstr>
      <vt:lpstr>Inter Italic</vt:lpstr>
      <vt:lpstr>Inter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MITIGASI BENCANA</dc:title>
  <dc:subject>PptxGenJS Presentation</dc:subject>
  <dc:creator>PptxGenJS</dc:creator>
  <cp:lastModifiedBy>Arianja</cp:lastModifiedBy>
  <cp:revision>19</cp:revision>
  <dcterms:created xsi:type="dcterms:W3CDTF">2022-12-15T12:48:44Z</dcterms:created>
  <dcterms:modified xsi:type="dcterms:W3CDTF">2022-12-16T03:43:00Z</dcterms:modified>
</cp:coreProperties>
</file>